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804" y="5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16468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16468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16468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16468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705243" y="4462462"/>
            <a:ext cx="3429000" cy="23955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1"/>
            <a:ext cx="12192000" cy="3339465"/>
          </a:xfrm>
          <a:custGeom>
            <a:avLst/>
            <a:gdLst/>
            <a:ahLst/>
            <a:cxnLst/>
            <a:rect l="l" t="t" r="r" b="b"/>
            <a:pathLst>
              <a:path w="12192000" h="3339465">
                <a:moveTo>
                  <a:pt x="0" y="3339028"/>
                </a:moveTo>
                <a:lnTo>
                  <a:pt x="12192000" y="3339028"/>
                </a:lnTo>
                <a:lnTo>
                  <a:pt x="12192000" y="0"/>
                </a:lnTo>
                <a:lnTo>
                  <a:pt x="0" y="0"/>
                </a:lnTo>
                <a:lnTo>
                  <a:pt x="0" y="3339028"/>
                </a:lnTo>
                <a:close/>
              </a:path>
            </a:pathLst>
          </a:custGeom>
          <a:solidFill>
            <a:srgbClr val="005D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5515145"/>
            <a:ext cx="12192000" cy="1343025"/>
          </a:xfrm>
          <a:custGeom>
            <a:avLst/>
            <a:gdLst/>
            <a:ahLst/>
            <a:cxnLst/>
            <a:rect l="l" t="t" r="r" b="b"/>
            <a:pathLst>
              <a:path w="12192000" h="1343025">
                <a:moveTo>
                  <a:pt x="0" y="1342855"/>
                </a:moveTo>
                <a:lnTo>
                  <a:pt x="12192000" y="1342855"/>
                </a:lnTo>
                <a:lnTo>
                  <a:pt x="12192000" y="0"/>
                </a:lnTo>
                <a:lnTo>
                  <a:pt x="0" y="0"/>
                </a:lnTo>
                <a:lnTo>
                  <a:pt x="0" y="1342855"/>
                </a:lnTo>
                <a:close/>
              </a:path>
            </a:pathLst>
          </a:custGeom>
          <a:solidFill>
            <a:srgbClr val="005D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1908684" y="3339029"/>
            <a:ext cx="283845" cy="2176145"/>
          </a:xfrm>
          <a:custGeom>
            <a:avLst/>
            <a:gdLst/>
            <a:ahLst/>
            <a:cxnLst/>
            <a:rect l="l" t="t" r="r" b="b"/>
            <a:pathLst>
              <a:path w="283845" h="2176145">
                <a:moveTo>
                  <a:pt x="0" y="2176115"/>
                </a:moveTo>
                <a:lnTo>
                  <a:pt x="283315" y="2176115"/>
                </a:lnTo>
                <a:lnTo>
                  <a:pt x="283315" y="0"/>
                </a:lnTo>
                <a:lnTo>
                  <a:pt x="0" y="0"/>
                </a:lnTo>
                <a:lnTo>
                  <a:pt x="0" y="2176115"/>
                </a:lnTo>
                <a:close/>
              </a:path>
            </a:pathLst>
          </a:custGeom>
          <a:solidFill>
            <a:srgbClr val="02B3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3339029"/>
            <a:ext cx="6985000" cy="2176145"/>
          </a:xfrm>
          <a:custGeom>
            <a:avLst/>
            <a:gdLst/>
            <a:ahLst/>
            <a:cxnLst/>
            <a:rect l="l" t="t" r="r" b="b"/>
            <a:pathLst>
              <a:path w="6985000" h="2176145">
                <a:moveTo>
                  <a:pt x="0" y="2176115"/>
                </a:moveTo>
                <a:lnTo>
                  <a:pt x="6985000" y="2176115"/>
                </a:lnTo>
                <a:lnTo>
                  <a:pt x="6985000" y="0"/>
                </a:lnTo>
                <a:lnTo>
                  <a:pt x="0" y="0"/>
                </a:lnTo>
                <a:lnTo>
                  <a:pt x="0" y="2176115"/>
                </a:lnTo>
                <a:close/>
              </a:path>
            </a:pathLst>
          </a:custGeom>
          <a:solidFill>
            <a:srgbClr val="02B3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485593" y="376005"/>
            <a:ext cx="2609277" cy="26035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0024912" y="6061130"/>
            <a:ext cx="1090930" cy="346075"/>
          </a:xfrm>
          <a:custGeom>
            <a:avLst/>
            <a:gdLst/>
            <a:ahLst/>
            <a:cxnLst/>
            <a:rect l="l" t="t" r="r" b="b"/>
            <a:pathLst>
              <a:path w="1090929" h="346075">
                <a:moveTo>
                  <a:pt x="828354" y="76748"/>
                </a:moveTo>
                <a:lnTo>
                  <a:pt x="789237" y="76748"/>
                </a:lnTo>
                <a:lnTo>
                  <a:pt x="785815" y="80135"/>
                </a:lnTo>
                <a:lnTo>
                  <a:pt x="785815" y="274102"/>
                </a:lnTo>
                <a:lnTo>
                  <a:pt x="789237" y="277471"/>
                </a:lnTo>
                <a:lnTo>
                  <a:pt x="828354" y="277471"/>
                </a:lnTo>
                <a:lnTo>
                  <a:pt x="831759" y="274102"/>
                </a:lnTo>
                <a:lnTo>
                  <a:pt x="831759" y="141645"/>
                </a:lnTo>
                <a:lnTo>
                  <a:pt x="839482" y="135768"/>
                </a:lnTo>
                <a:lnTo>
                  <a:pt x="851665" y="128295"/>
                </a:lnTo>
                <a:lnTo>
                  <a:pt x="867334" y="121485"/>
                </a:lnTo>
                <a:lnTo>
                  <a:pt x="885513" y="117598"/>
                </a:lnTo>
                <a:lnTo>
                  <a:pt x="889431" y="117235"/>
                </a:lnTo>
                <a:lnTo>
                  <a:pt x="892456" y="113963"/>
                </a:lnTo>
                <a:lnTo>
                  <a:pt x="892456" y="96832"/>
                </a:lnTo>
                <a:lnTo>
                  <a:pt x="831759" y="96832"/>
                </a:lnTo>
                <a:lnTo>
                  <a:pt x="831759" y="80135"/>
                </a:lnTo>
                <a:lnTo>
                  <a:pt x="828354" y="76748"/>
                </a:lnTo>
                <a:close/>
              </a:path>
              <a:path w="1090929" h="346075">
                <a:moveTo>
                  <a:pt x="886451" y="75050"/>
                </a:moveTo>
                <a:lnTo>
                  <a:pt x="842366" y="89912"/>
                </a:lnTo>
                <a:lnTo>
                  <a:pt x="831759" y="96832"/>
                </a:lnTo>
                <a:lnTo>
                  <a:pt x="892456" y="96832"/>
                </a:lnTo>
                <a:lnTo>
                  <a:pt x="892456" y="80701"/>
                </a:lnTo>
                <a:lnTo>
                  <a:pt x="891616" y="78720"/>
                </a:lnTo>
                <a:lnTo>
                  <a:pt x="890050" y="77314"/>
                </a:lnTo>
                <a:lnTo>
                  <a:pt x="888565" y="75846"/>
                </a:lnTo>
                <a:lnTo>
                  <a:pt x="886451" y="75050"/>
                </a:lnTo>
                <a:close/>
              </a:path>
              <a:path w="1090929" h="346075">
                <a:moveTo>
                  <a:pt x="732285" y="116174"/>
                </a:moveTo>
                <a:lnTo>
                  <a:pt x="664696" y="116174"/>
                </a:lnTo>
                <a:lnTo>
                  <a:pt x="675284" y="117787"/>
                </a:lnTo>
                <a:lnTo>
                  <a:pt x="683123" y="122486"/>
                </a:lnTo>
                <a:lnTo>
                  <a:pt x="687991" y="130058"/>
                </a:lnTo>
                <a:lnTo>
                  <a:pt x="689601" y="139912"/>
                </a:lnTo>
                <a:lnTo>
                  <a:pt x="689663" y="152399"/>
                </a:lnTo>
                <a:lnTo>
                  <a:pt x="639800" y="156388"/>
                </a:lnTo>
                <a:lnTo>
                  <a:pt x="609168" y="161836"/>
                </a:lnTo>
                <a:lnTo>
                  <a:pt x="588307" y="173343"/>
                </a:lnTo>
                <a:lnTo>
                  <a:pt x="576393" y="191670"/>
                </a:lnTo>
                <a:lnTo>
                  <a:pt x="572604" y="217580"/>
                </a:lnTo>
                <a:lnTo>
                  <a:pt x="576505" y="244874"/>
                </a:lnTo>
                <a:lnTo>
                  <a:pt x="587867" y="265060"/>
                </a:lnTo>
                <a:lnTo>
                  <a:pt x="606176" y="277579"/>
                </a:lnTo>
                <a:lnTo>
                  <a:pt x="630922" y="281875"/>
                </a:lnTo>
                <a:lnTo>
                  <a:pt x="654115" y="279702"/>
                </a:lnTo>
                <a:lnTo>
                  <a:pt x="675131" y="274911"/>
                </a:lnTo>
                <a:lnTo>
                  <a:pt x="690432" y="270093"/>
                </a:lnTo>
                <a:lnTo>
                  <a:pt x="696481" y="267840"/>
                </a:lnTo>
                <a:lnTo>
                  <a:pt x="735528" y="267840"/>
                </a:lnTo>
                <a:lnTo>
                  <a:pt x="735528" y="242528"/>
                </a:lnTo>
                <a:lnTo>
                  <a:pt x="639340" y="242528"/>
                </a:lnTo>
                <a:lnTo>
                  <a:pt x="628627" y="239806"/>
                </a:lnTo>
                <a:lnTo>
                  <a:pt x="622424" y="233083"/>
                </a:lnTo>
                <a:lnTo>
                  <a:pt x="619561" y="224530"/>
                </a:lnTo>
                <a:lnTo>
                  <a:pt x="618867" y="216315"/>
                </a:lnTo>
                <a:lnTo>
                  <a:pt x="620480" y="205846"/>
                </a:lnTo>
                <a:lnTo>
                  <a:pt x="625380" y="198129"/>
                </a:lnTo>
                <a:lnTo>
                  <a:pt x="633657" y="193063"/>
                </a:lnTo>
                <a:lnTo>
                  <a:pt x="645400" y="190543"/>
                </a:lnTo>
                <a:lnTo>
                  <a:pt x="689663" y="188200"/>
                </a:lnTo>
                <a:lnTo>
                  <a:pt x="735528" y="188200"/>
                </a:lnTo>
                <a:lnTo>
                  <a:pt x="735528" y="139912"/>
                </a:lnTo>
                <a:lnTo>
                  <a:pt x="732285" y="116174"/>
                </a:lnTo>
                <a:close/>
              </a:path>
              <a:path w="1090929" h="346075">
                <a:moveTo>
                  <a:pt x="735528" y="267840"/>
                </a:moveTo>
                <a:lnTo>
                  <a:pt x="696481" y="267840"/>
                </a:lnTo>
                <a:lnTo>
                  <a:pt x="702150" y="271903"/>
                </a:lnTo>
                <a:lnTo>
                  <a:pt x="708587" y="275498"/>
                </a:lnTo>
                <a:lnTo>
                  <a:pt x="716560" y="278447"/>
                </a:lnTo>
                <a:lnTo>
                  <a:pt x="726834" y="280575"/>
                </a:lnTo>
                <a:lnTo>
                  <a:pt x="728992" y="280858"/>
                </a:lnTo>
                <a:lnTo>
                  <a:pt x="731221" y="280213"/>
                </a:lnTo>
                <a:lnTo>
                  <a:pt x="732883" y="278753"/>
                </a:lnTo>
                <a:lnTo>
                  <a:pt x="734555" y="277321"/>
                </a:lnTo>
                <a:lnTo>
                  <a:pt x="735405" y="275498"/>
                </a:lnTo>
                <a:lnTo>
                  <a:pt x="735528" y="267840"/>
                </a:lnTo>
                <a:close/>
              </a:path>
              <a:path w="1090929" h="346075">
                <a:moveTo>
                  <a:pt x="735528" y="188200"/>
                </a:moveTo>
                <a:lnTo>
                  <a:pt x="689663" y="188200"/>
                </a:lnTo>
                <a:lnTo>
                  <a:pt x="689663" y="234436"/>
                </a:lnTo>
                <a:lnTo>
                  <a:pt x="684647" y="235734"/>
                </a:lnTo>
                <a:lnTo>
                  <a:pt x="672339" y="238512"/>
                </a:lnTo>
                <a:lnTo>
                  <a:pt x="656112" y="241275"/>
                </a:lnTo>
                <a:lnTo>
                  <a:pt x="639340" y="242528"/>
                </a:lnTo>
                <a:lnTo>
                  <a:pt x="735528" y="242528"/>
                </a:lnTo>
                <a:lnTo>
                  <a:pt x="735528" y="188200"/>
                </a:lnTo>
                <a:close/>
              </a:path>
              <a:path w="1090929" h="346075">
                <a:moveTo>
                  <a:pt x="667137" y="71937"/>
                </a:moveTo>
                <a:lnTo>
                  <a:pt x="626534" y="74928"/>
                </a:lnTo>
                <a:lnTo>
                  <a:pt x="588399" y="80259"/>
                </a:lnTo>
                <a:lnTo>
                  <a:pt x="585561" y="83646"/>
                </a:lnTo>
                <a:lnTo>
                  <a:pt x="585803" y="88539"/>
                </a:lnTo>
                <a:lnTo>
                  <a:pt x="586719" y="112973"/>
                </a:lnTo>
                <a:lnTo>
                  <a:pt x="586833" y="115016"/>
                </a:lnTo>
                <a:lnTo>
                  <a:pt x="587797" y="117041"/>
                </a:lnTo>
                <a:lnTo>
                  <a:pt x="590920" y="119774"/>
                </a:lnTo>
                <a:lnTo>
                  <a:pt x="592998" y="120428"/>
                </a:lnTo>
                <a:lnTo>
                  <a:pt x="595104" y="120207"/>
                </a:lnTo>
                <a:lnTo>
                  <a:pt x="609903" y="118950"/>
                </a:lnTo>
                <a:lnTo>
                  <a:pt x="627930" y="117634"/>
                </a:lnTo>
                <a:lnTo>
                  <a:pt x="646942" y="116595"/>
                </a:lnTo>
                <a:lnTo>
                  <a:pt x="664696" y="116174"/>
                </a:lnTo>
                <a:lnTo>
                  <a:pt x="732285" y="116174"/>
                </a:lnTo>
                <a:lnTo>
                  <a:pt x="731405" y="109732"/>
                </a:lnTo>
                <a:lnTo>
                  <a:pt x="718833" y="88539"/>
                </a:lnTo>
                <a:lnTo>
                  <a:pt x="697512" y="76038"/>
                </a:lnTo>
                <a:lnTo>
                  <a:pt x="667137" y="71937"/>
                </a:lnTo>
                <a:close/>
              </a:path>
              <a:path w="1090929" h="346075">
                <a:moveTo>
                  <a:pt x="96584" y="0"/>
                </a:moveTo>
                <a:lnTo>
                  <a:pt x="92411" y="0"/>
                </a:lnTo>
                <a:lnTo>
                  <a:pt x="79666" y="146"/>
                </a:lnTo>
                <a:lnTo>
                  <a:pt x="35703" y="2346"/>
                </a:lnTo>
                <a:lnTo>
                  <a:pt x="0" y="8782"/>
                </a:lnTo>
                <a:lnTo>
                  <a:pt x="0" y="274102"/>
                </a:lnTo>
                <a:lnTo>
                  <a:pt x="3449" y="277471"/>
                </a:lnTo>
                <a:lnTo>
                  <a:pt x="43680" y="277471"/>
                </a:lnTo>
                <a:lnTo>
                  <a:pt x="47058" y="274102"/>
                </a:lnTo>
                <a:lnTo>
                  <a:pt x="47058" y="168292"/>
                </a:lnTo>
                <a:lnTo>
                  <a:pt x="151529" y="168292"/>
                </a:lnTo>
                <a:lnTo>
                  <a:pt x="146333" y="156556"/>
                </a:lnTo>
                <a:lnTo>
                  <a:pt x="167112" y="143284"/>
                </a:lnTo>
                <a:lnTo>
                  <a:pt x="181652" y="127247"/>
                </a:lnTo>
                <a:lnTo>
                  <a:pt x="80195" y="127239"/>
                </a:lnTo>
                <a:lnTo>
                  <a:pt x="66409" y="126934"/>
                </a:lnTo>
                <a:lnTo>
                  <a:pt x="55289" y="126465"/>
                </a:lnTo>
                <a:lnTo>
                  <a:pt x="47058" y="125965"/>
                </a:lnTo>
                <a:lnTo>
                  <a:pt x="47058" y="46660"/>
                </a:lnTo>
                <a:lnTo>
                  <a:pt x="52143" y="45823"/>
                </a:lnTo>
                <a:lnTo>
                  <a:pt x="59465" y="45015"/>
                </a:lnTo>
                <a:lnTo>
                  <a:pt x="69287" y="44407"/>
                </a:lnTo>
                <a:lnTo>
                  <a:pt x="81869" y="44166"/>
                </a:lnTo>
                <a:lnTo>
                  <a:pt x="183929" y="44166"/>
                </a:lnTo>
                <a:lnTo>
                  <a:pt x="175548" y="28008"/>
                </a:lnTo>
                <a:lnTo>
                  <a:pt x="146643" y="7869"/>
                </a:lnTo>
                <a:lnTo>
                  <a:pt x="98778" y="35"/>
                </a:lnTo>
                <a:lnTo>
                  <a:pt x="96584" y="0"/>
                </a:lnTo>
                <a:close/>
              </a:path>
              <a:path w="1090929" h="346075">
                <a:moveTo>
                  <a:pt x="151529" y="168292"/>
                </a:moveTo>
                <a:lnTo>
                  <a:pt x="47058" y="168292"/>
                </a:lnTo>
                <a:lnTo>
                  <a:pt x="56624" y="168922"/>
                </a:lnTo>
                <a:lnTo>
                  <a:pt x="69024" y="169579"/>
                </a:lnTo>
                <a:lnTo>
                  <a:pt x="83686" y="170123"/>
                </a:lnTo>
                <a:lnTo>
                  <a:pt x="100042" y="170414"/>
                </a:lnTo>
                <a:lnTo>
                  <a:pt x="145625" y="272952"/>
                </a:lnTo>
                <a:lnTo>
                  <a:pt x="146784" y="275711"/>
                </a:lnTo>
                <a:lnTo>
                  <a:pt x="149543" y="277471"/>
                </a:lnTo>
                <a:lnTo>
                  <a:pt x="190703" y="277471"/>
                </a:lnTo>
                <a:lnTo>
                  <a:pt x="193099" y="276215"/>
                </a:lnTo>
                <a:lnTo>
                  <a:pt x="194567" y="274048"/>
                </a:lnTo>
                <a:lnTo>
                  <a:pt x="195921" y="271855"/>
                </a:lnTo>
                <a:lnTo>
                  <a:pt x="196151" y="269140"/>
                </a:lnTo>
                <a:lnTo>
                  <a:pt x="195152" y="266814"/>
                </a:lnTo>
                <a:lnTo>
                  <a:pt x="151529" y="168292"/>
                </a:lnTo>
                <a:close/>
              </a:path>
              <a:path w="1090929" h="346075">
                <a:moveTo>
                  <a:pt x="183929" y="44166"/>
                </a:moveTo>
                <a:lnTo>
                  <a:pt x="98654" y="44166"/>
                </a:lnTo>
                <a:lnTo>
                  <a:pt x="120270" y="47849"/>
                </a:lnTo>
                <a:lnTo>
                  <a:pt x="134574" y="57462"/>
                </a:lnTo>
                <a:lnTo>
                  <a:pt x="142484" y="70855"/>
                </a:lnTo>
                <a:lnTo>
                  <a:pt x="144917" y="85875"/>
                </a:lnTo>
                <a:lnTo>
                  <a:pt x="141544" y="102925"/>
                </a:lnTo>
                <a:lnTo>
                  <a:pt x="131881" y="115893"/>
                </a:lnTo>
                <a:lnTo>
                  <a:pt x="116613" y="124195"/>
                </a:lnTo>
                <a:lnTo>
                  <a:pt x="96426" y="127247"/>
                </a:lnTo>
                <a:lnTo>
                  <a:pt x="181659" y="127239"/>
                </a:lnTo>
                <a:lnTo>
                  <a:pt x="181854" y="127024"/>
                </a:lnTo>
                <a:lnTo>
                  <a:pt x="190640" y="107649"/>
                </a:lnTo>
                <a:lnTo>
                  <a:pt x="193550" y="85035"/>
                </a:lnTo>
                <a:lnTo>
                  <a:pt x="189761" y="55411"/>
                </a:lnTo>
                <a:lnTo>
                  <a:pt x="183929" y="44166"/>
                </a:lnTo>
                <a:close/>
              </a:path>
              <a:path w="1090929" h="346075">
                <a:moveTo>
                  <a:pt x="924905" y="304242"/>
                </a:moveTo>
                <a:lnTo>
                  <a:pt x="922853" y="305020"/>
                </a:lnTo>
                <a:lnTo>
                  <a:pt x="919758" y="308071"/>
                </a:lnTo>
                <a:lnTo>
                  <a:pt x="918926" y="310176"/>
                </a:lnTo>
                <a:lnTo>
                  <a:pt x="919957" y="332161"/>
                </a:lnTo>
                <a:lnTo>
                  <a:pt x="920084" y="335603"/>
                </a:lnTo>
                <a:lnTo>
                  <a:pt x="962238" y="345007"/>
                </a:lnTo>
                <a:lnTo>
                  <a:pt x="976774" y="345994"/>
                </a:lnTo>
                <a:lnTo>
                  <a:pt x="978340" y="345994"/>
                </a:lnTo>
                <a:lnTo>
                  <a:pt x="998101" y="342527"/>
                </a:lnTo>
                <a:lnTo>
                  <a:pt x="1014372" y="332161"/>
                </a:lnTo>
                <a:lnTo>
                  <a:pt x="1027109" y="314948"/>
                </a:lnTo>
                <a:lnTo>
                  <a:pt x="1030242" y="306736"/>
                </a:lnTo>
                <a:lnTo>
                  <a:pt x="965074" y="306736"/>
                </a:lnTo>
                <a:lnTo>
                  <a:pt x="927098" y="304401"/>
                </a:lnTo>
                <a:lnTo>
                  <a:pt x="924905" y="304242"/>
                </a:lnTo>
                <a:close/>
              </a:path>
              <a:path w="1090929" h="346075">
                <a:moveTo>
                  <a:pt x="958414" y="76748"/>
                </a:moveTo>
                <a:lnTo>
                  <a:pt x="922853" y="76748"/>
                </a:lnTo>
                <a:lnTo>
                  <a:pt x="920624" y="77836"/>
                </a:lnTo>
                <a:lnTo>
                  <a:pt x="919182" y="79702"/>
                </a:lnTo>
                <a:lnTo>
                  <a:pt x="917768" y="81585"/>
                </a:lnTo>
                <a:lnTo>
                  <a:pt x="917263" y="84009"/>
                </a:lnTo>
                <a:lnTo>
                  <a:pt x="961767" y="254972"/>
                </a:lnTo>
                <a:lnTo>
                  <a:pt x="964480" y="262017"/>
                </a:lnTo>
                <a:lnTo>
                  <a:pt x="969458" y="269359"/>
                </a:lnTo>
                <a:lnTo>
                  <a:pt x="976894" y="275132"/>
                </a:lnTo>
                <a:lnTo>
                  <a:pt x="986980" y="277471"/>
                </a:lnTo>
                <a:lnTo>
                  <a:pt x="995507" y="277471"/>
                </a:lnTo>
                <a:lnTo>
                  <a:pt x="994764" y="280319"/>
                </a:lnTo>
                <a:lnTo>
                  <a:pt x="965074" y="306736"/>
                </a:lnTo>
                <a:lnTo>
                  <a:pt x="1030242" y="306736"/>
                </a:lnTo>
                <a:lnTo>
                  <a:pt x="1036269" y="290940"/>
                </a:lnTo>
                <a:lnTo>
                  <a:pt x="1045230" y="256990"/>
                </a:lnTo>
                <a:lnTo>
                  <a:pt x="1051543" y="232827"/>
                </a:lnTo>
                <a:lnTo>
                  <a:pt x="1002237" y="232827"/>
                </a:lnTo>
                <a:lnTo>
                  <a:pt x="962314" y="82417"/>
                </a:lnTo>
                <a:lnTo>
                  <a:pt x="961457" y="79065"/>
                </a:lnTo>
                <a:lnTo>
                  <a:pt x="958414" y="76748"/>
                </a:lnTo>
                <a:close/>
              </a:path>
              <a:path w="1090929" h="346075">
                <a:moveTo>
                  <a:pt x="1084680" y="76748"/>
                </a:moveTo>
                <a:lnTo>
                  <a:pt x="1049092" y="76748"/>
                </a:lnTo>
                <a:lnTo>
                  <a:pt x="1046111" y="79065"/>
                </a:lnTo>
                <a:lnTo>
                  <a:pt x="1005331" y="232827"/>
                </a:lnTo>
                <a:lnTo>
                  <a:pt x="1051543" y="232827"/>
                </a:lnTo>
                <a:lnTo>
                  <a:pt x="1054637" y="220984"/>
                </a:lnTo>
                <a:lnTo>
                  <a:pt x="1083937" y="108197"/>
                </a:lnTo>
                <a:lnTo>
                  <a:pt x="1089659" y="86299"/>
                </a:lnTo>
                <a:lnTo>
                  <a:pt x="1090314" y="84009"/>
                </a:lnTo>
                <a:lnTo>
                  <a:pt x="1089748" y="81585"/>
                </a:lnTo>
                <a:lnTo>
                  <a:pt x="1088297" y="79702"/>
                </a:lnTo>
                <a:lnTo>
                  <a:pt x="1086891" y="77836"/>
                </a:lnTo>
                <a:lnTo>
                  <a:pt x="1084680" y="76748"/>
                </a:lnTo>
                <a:close/>
              </a:path>
              <a:path w="1090929" h="346075">
                <a:moveTo>
                  <a:pt x="313590" y="71937"/>
                </a:moveTo>
                <a:lnTo>
                  <a:pt x="273038" y="78083"/>
                </a:lnTo>
                <a:lnTo>
                  <a:pt x="244856" y="97010"/>
                </a:lnTo>
                <a:lnTo>
                  <a:pt x="228412" y="129451"/>
                </a:lnTo>
                <a:lnTo>
                  <a:pt x="223071" y="176137"/>
                </a:lnTo>
                <a:lnTo>
                  <a:pt x="228412" y="223503"/>
                </a:lnTo>
                <a:lnTo>
                  <a:pt x="244856" y="256424"/>
                </a:lnTo>
                <a:lnTo>
                  <a:pt x="273038" y="275635"/>
                </a:lnTo>
                <a:lnTo>
                  <a:pt x="313590" y="281875"/>
                </a:lnTo>
                <a:lnTo>
                  <a:pt x="353932" y="275635"/>
                </a:lnTo>
                <a:lnTo>
                  <a:pt x="381971" y="256424"/>
                </a:lnTo>
                <a:lnTo>
                  <a:pt x="389893" y="240486"/>
                </a:lnTo>
                <a:lnTo>
                  <a:pt x="313590" y="240486"/>
                </a:lnTo>
                <a:lnTo>
                  <a:pt x="291171" y="236302"/>
                </a:lnTo>
                <a:lnTo>
                  <a:pt x="277815" y="223968"/>
                </a:lnTo>
                <a:lnTo>
                  <a:pt x="271375" y="203805"/>
                </a:lnTo>
                <a:lnTo>
                  <a:pt x="269706" y="176137"/>
                </a:lnTo>
                <a:lnTo>
                  <a:pt x="272011" y="146956"/>
                </a:lnTo>
                <a:lnTo>
                  <a:pt x="279509" y="127677"/>
                </a:lnTo>
                <a:lnTo>
                  <a:pt x="293077" y="117035"/>
                </a:lnTo>
                <a:lnTo>
                  <a:pt x="313590" y="113769"/>
                </a:lnTo>
                <a:lnTo>
                  <a:pt x="390026" y="113769"/>
                </a:lnTo>
                <a:lnTo>
                  <a:pt x="381666" y="97362"/>
                </a:lnTo>
                <a:lnTo>
                  <a:pt x="353589" y="78215"/>
                </a:lnTo>
                <a:lnTo>
                  <a:pt x="313590" y="71937"/>
                </a:lnTo>
                <a:close/>
              </a:path>
              <a:path w="1090929" h="346075">
                <a:moveTo>
                  <a:pt x="390026" y="113769"/>
                </a:moveTo>
                <a:lnTo>
                  <a:pt x="313590" y="113769"/>
                </a:lnTo>
                <a:lnTo>
                  <a:pt x="333546" y="117198"/>
                </a:lnTo>
                <a:lnTo>
                  <a:pt x="347010" y="128111"/>
                </a:lnTo>
                <a:lnTo>
                  <a:pt x="354619" y="147445"/>
                </a:lnTo>
                <a:lnTo>
                  <a:pt x="357014" y="176137"/>
                </a:lnTo>
                <a:lnTo>
                  <a:pt x="355335" y="203380"/>
                </a:lnTo>
                <a:lnTo>
                  <a:pt x="348916" y="223590"/>
                </a:lnTo>
                <a:lnTo>
                  <a:pt x="335691" y="236161"/>
                </a:lnTo>
                <a:lnTo>
                  <a:pt x="313590" y="240486"/>
                </a:lnTo>
                <a:lnTo>
                  <a:pt x="389893" y="240486"/>
                </a:lnTo>
                <a:lnTo>
                  <a:pt x="398334" y="223503"/>
                </a:lnTo>
                <a:lnTo>
                  <a:pt x="403649" y="176137"/>
                </a:lnTo>
                <a:lnTo>
                  <a:pt x="398219" y="129846"/>
                </a:lnTo>
                <a:lnTo>
                  <a:pt x="390026" y="113769"/>
                </a:lnTo>
                <a:close/>
              </a:path>
              <a:path w="1090929" h="346075">
                <a:moveTo>
                  <a:pt x="494537" y="118200"/>
                </a:moveTo>
                <a:lnTo>
                  <a:pt x="448673" y="118200"/>
                </a:lnTo>
                <a:lnTo>
                  <a:pt x="448673" y="206728"/>
                </a:lnTo>
                <a:lnTo>
                  <a:pt x="451598" y="242978"/>
                </a:lnTo>
                <a:lnTo>
                  <a:pt x="461502" y="266256"/>
                </a:lnTo>
                <a:lnTo>
                  <a:pt x="480078" y="278674"/>
                </a:lnTo>
                <a:lnTo>
                  <a:pt x="509016" y="282344"/>
                </a:lnTo>
                <a:lnTo>
                  <a:pt x="516794" y="281936"/>
                </a:lnTo>
                <a:lnTo>
                  <a:pt x="549902" y="273880"/>
                </a:lnTo>
                <a:lnTo>
                  <a:pt x="548380" y="244899"/>
                </a:lnTo>
                <a:lnTo>
                  <a:pt x="548256" y="240645"/>
                </a:lnTo>
                <a:lnTo>
                  <a:pt x="545636" y="238469"/>
                </a:lnTo>
                <a:lnTo>
                  <a:pt x="515454" y="238469"/>
                </a:lnTo>
                <a:lnTo>
                  <a:pt x="503783" y="236488"/>
                </a:lnTo>
                <a:lnTo>
                  <a:pt x="497527" y="230000"/>
                </a:lnTo>
                <a:lnTo>
                  <a:pt x="495005" y="218191"/>
                </a:lnTo>
                <a:lnTo>
                  <a:pt x="494537" y="200245"/>
                </a:lnTo>
                <a:lnTo>
                  <a:pt x="494537" y="118200"/>
                </a:lnTo>
                <a:close/>
              </a:path>
              <a:path w="1090929" h="346075">
                <a:moveTo>
                  <a:pt x="544560" y="237576"/>
                </a:moveTo>
                <a:lnTo>
                  <a:pt x="540473" y="237664"/>
                </a:lnTo>
                <a:lnTo>
                  <a:pt x="534310" y="237992"/>
                </a:lnTo>
                <a:lnTo>
                  <a:pt x="522786" y="238469"/>
                </a:lnTo>
                <a:lnTo>
                  <a:pt x="545636" y="238469"/>
                </a:lnTo>
                <a:lnTo>
                  <a:pt x="544560" y="237576"/>
                </a:lnTo>
                <a:close/>
              </a:path>
              <a:path w="1090929" h="346075">
                <a:moveTo>
                  <a:pt x="545435" y="76748"/>
                </a:moveTo>
                <a:lnTo>
                  <a:pt x="426731" y="76748"/>
                </a:lnTo>
                <a:lnTo>
                  <a:pt x="423326" y="80135"/>
                </a:lnTo>
                <a:lnTo>
                  <a:pt x="423326" y="114742"/>
                </a:lnTo>
                <a:lnTo>
                  <a:pt x="426731" y="118200"/>
                </a:lnTo>
                <a:lnTo>
                  <a:pt x="545435" y="118200"/>
                </a:lnTo>
                <a:lnTo>
                  <a:pt x="548831" y="114742"/>
                </a:lnTo>
                <a:lnTo>
                  <a:pt x="548831" y="80135"/>
                </a:lnTo>
                <a:lnTo>
                  <a:pt x="545435" y="76748"/>
                </a:lnTo>
                <a:close/>
              </a:path>
              <a:path w="1090929" h="346075">
                <a:moveTo>
                  <a:pt x="487375" y="30219"/>
                </a:moveTo>
                <a:lnTo>
                  <a:pt x="485119" y="30741"/>
                </a:lnTo>
                <a:lnTo>
                  <a:pt x="451087" y="39028"/>
                </a:lnTo>
                <a:lnTo>
                  <a:pt x="448673" y="42088"/>
                </a:lnTo>
                <a:lnTo>
                  <a:pt x="448673" y="76748"/>
                </a:lnTo>
                <a:lnTo>
                  <a:pt x="494537" y="76748"/>
                </a:lnTo>
                <a:lnTo>
                  <a:pt x="494537" y="35791"/>
                </a:lnTo>
                <a:lnTo>
                  <a:pt x="493450" y="33598"/>
                </a:lnTo>
                <a:lnTo>
                  <a:pt x="489780" y="30706"/>
                </a:lnTo>
                <a:lnTo>
                  <a:pt x="487375" y="302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11200572" y="5870052"/>
            <a:ext cx="707296" cy="7073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705243" y="4462462"/>
            <a:ext cx="3429000" cy="239553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50113" y="789940"/>
            <a:ext cx="8691773" cy="1181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16468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3178" y="1265428"/>
            <a:ext cx="10445643" cy="43884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16468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24768" y="3638803"/>
            <a:ext cx="4464050" cy="1432560"/>
          </a:xfrm>
          <a:prstGeom prst="rect">
            <a:avLst/>
          </a:prstGeom>
        </p:spPr>
        <p:txBody>
          <a:bodyPr vert="horz" wrap="square" lIns="0" tIns="12509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85"/>
              </a:spcBef>
            </a:pPr>
            <a:r>
              <a:rPr sz="4800" b="1" spc="-5" dirty="0">
                <a:solidFill>
                  <a:srgbClr val="FFFFFF"/>
                </a:solidFill>
                <a:latin typeface="Arial"/>
                <a:cs typeface="Arial"/>
              </a:rPr>
              <a:t>PUBLIC</a:t>
            </a:r>
            <a:r>
              <a:rPr sz="480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800" b="1" spc="-5" dirty="0">
                <a:solidFill>
                  <a:srgbClr val="FFFFFF"/>
                </a:solidFill>
                <a:latin typeface="Arial"/>
                <a:cs typeface="Arial"/>
              </a:rPr>
              <a:t>IMAGE</a:t>
            </a:r>
            <a:endParaRPr sz="4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95"/>
              </a:spcBef>
            </a:pPr>
            <a:r>
              <a:rPr sz="3200" b="1" spc="-25" dirty="0">
                <a:solidFill>
                  <a:srgbClr val="005DAA"/>
                </a:solidFill>
                <a:latin typeface="Arial"/>
                <a:cs typeface="Arial"/>
              </a:rPr>
              <a:t>TOP </a:t>
            </a:r>
            <a:r>
              <a:rPr sz="3200" b="1" spc="-5" dirty="0">
                <a:solidFill>
                  <a:srgbClr val="005DAA"/>
                </a:solidFill>
                <a:latin typeface="Arial"/>
                <a:cs typeface="Arial"/>
              </a:rPr>
              <a:t>10</a:t>
            </a:r>
            <a:r>
              <a:rPr sz="3200" b="1" spc="-65" dirty="0">
                <a:solidFill>
                  <a:srgbClr val="005DAA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005DAA"/>
                </a:solidFill>
                <a:latin typeface="Arial"/>
                <a:cs typeface="Arial"/>
              </a:rPr>
              <a:t>REASONS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985000" y="764322"/>
            <a:ext cx="4923790" cy="4923790"/>
          </a:xfrm>
          <a:custGeom>
            <a:avLst/>
            <a:gdLst/>
            <a:ahLst/>
            <a:cxnLst/>
            <a:rect l="l" t="t" r="r" b="b"/>
            <a:pathLst>
              <a:path w="4923790" h="4923790">
                <a:moveTo>
                  <a:pt x="0" y="0"/>
                </a:moveTo>
                <a:lnTo>
                  <a:pt x="4923684" y="0"/>
                </a:lnTo>
                <a:lnTo>
                  <a:pt x="4923684" y="4923684"/>
                </a:lnTo>
                <a:lnTo>
                  <a:pt x="0" y="492368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985000" y="764322"/>
            <a:ext cx="4923790" cy="4923790"/>
          </a:xfrm>
          <a:custGeom>
            <a:avLst/>
            <a:gdLst/>
            <a:ahLst/>
            <a:cxnLst/>
            <a:rect l="l" t="t" r="r" b="b"/>
            <a:pathLst>
              <a:path w="4923790" h="4923790">
                <a:moveTo>
                  <a:pt x="0" y="0"/>
                </a:moveTo>
                <a:lnTo>
                  <a:pt x="4923684" y="0"/>
                </a:lnTo>
                <a:lnTo>
                  <a:pt x="4923684" y="4923684"/>
                </a:lnTo>
                <a:lnTo>
                  <a:pt x="0" y="4923684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D306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838020" y="1082561"/>
            <a:ext cx="3217641" cy="43400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16726" y="1009396"/>
            <a:ext cx="6444615" cy="3940175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12700" marR="421640">
              <a:lnSpc>
                <a:spcPts val="4300"/>
              </a:lnSpc>
              <a:spcBef>
                <a:spcPts val="660"/>
              </a:spcBef>
            </a:pPr>
            <a:r>
              <a:rPr sz="4000" b="1" spc="-80" dirty="0">
                <a:solidFill>
                  <a:srgbClr val="16468F"/>
                </a:solidFill>
                <a:latin typeface="Arial"/>
                <a:cs typeface="Arial"/>
              </a:rPr>
              <a:t>Tell </a:t>
            </a:r>
            <a:r>
              <a:rPr sz="4000" b="1" spc="-10" dirty="0">
                <a:solidFill>
                  <a:srgbClr val="16468F"/>
                </a:solidFill>
                <a:latin typeface="Arial"/>
                <a:cs typeface="Arial"/>
              </a:rPr>
              <a:t>your </a:t>
            </a:r>
            <a:r>
              <a:rPr sz="4000" b="1" spc="-5" dirty="0">
                <a:solidFill>
                  <a:srgbClr val="16468F"/>
                </a:solidFill>
                <a:latin typeface="Arial"/>
                <a:cs typeface="Arial"/>
              </a:rPr>
              <a:t>story and share  your</a:t>
            </a:r>
            <a:r>
              <a:rPr sz="4000" b="1" dirty="0">
                <a:solidFill>
                  <a:srgbClr val="16468F"/>
                </a:solidFill>
                <a:latin typeface="Arial"/>
                <a:cs typeface="Arial"/>
              </a:rPr>
              <a:t> </a:t>
            </a:r>
            <a:r>
              <a:rPr sz="4000" b="1" spc="-80" dirty="0">
                <a:solidFill>
                  <a:srgbClr val="16468F"/>
                </a:solidFill>
                <a:latin typeface="Arial"/>
                <a:cs typeface="Arial"/>
              </a:rPr>
              <a:t>WHY:</a:t>
            </a:r>
            <a:endParaRPr sz="4000">
              <a:latin typeface="Arial"/>
              <a:cs typeface="Arial"/>
            </a:endParaRPr>
          </a:p>
          <a:p>
            <a:pPr marL="12700" marR="109220">
              <a:lnSpc>
                <a:spcPct val="89700"/>
              </a:lnSpc>
              <a:spcBef>
                <a:spcPts val="1035"/>
              </a:spcBef>
            </a:pPr>
            <a:r>
              <a:rPr sz="3200" spc="-5" dirty="0">
                <a:solidFill>
                  <a:srgbClr val="16468F"/>
                </a:solidFill>
                <a:latin typeface="Arial"/>
                <a:cs typeface="Arial"/>
              </a:rPr>
              <a:t>Identify the reasons you are  passionate about Rotary and</a:t>
            </a:r>
            <a:r>
              <a:rPr sz="3200" spc="-65" dirty="0">
                <a:solidFill>
                  <a:srgbClr val="16468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6468F"/>
                </a:solidFill>
                <a:latin typeface="Arial"/>
                <a:cs typeface="Arial"/>
              </a:rPr>
              <a:t>share  those with your club</a:t>
            </a:r>
            <a:r>
              <a:rPr sz="3200" spc="-35" dirty="0">
                <a:solidFill>
                  <a:srgbClr val="16468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6468F"/>
                </a:solidFill>
                <a:latin typeface="Arial"/>
                <a:cs typeface="Arial"/>
              </a:rPr>
              <a:t>members.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ts val="3240"/>
              </a:lnSpc>
            </a:pPr>
            <a:r>
              <a:rPr sz="3200" spc="-5" dirty="0">
                <a:solidFill>
                  <a:srgbClr val="16468F"/>
                </a:solidFill>
                <a:latin typeface="Arial"/>
                <a:cs typeface="Arial"/>
              </a:rPr>
              <a:t>When they hear your </a:t>
            </a:r>
            <a:r>
              <a:rPr sz="3200" spc="-45" dirty="0">
                <a:solidFill>
                  <a:srgbClr val="16468F"/>
                </a:solidFill>
                <a:latin typeface="Arial"/>
                <a:cs typeface="Arial"/>
              </a:rPr>
              <a:t>story, </a:t>
            </a:r>
            <a:r>
              <a:rPr sz="3200" spc="-5" dirty="0">
                <a:solidFill>
                  <a:srgbClr val="16468F"/>
                </a:solidFill>
                <a:latin typeface="Arial"/>
                <a:cs typeface="Arial"/>
              </a:rPr>
              <a:t>they</a:t>
            </a:r>
            <a:r>
              <a:rPr sz="3200" spc="-15" dirty="0">
                <a:solidFill>
                  <a:srgbClr val="16468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6468F"/>
                </a:solidFill>
                <a:latin typeface="Arial"/>
                <a:cs typeface="Arial"/>
              </a:rPr>
              <a:t>are</a:t>
            </a:r>
            <a:endParaRPr sz="3200">
              <a:latin typeface="Arial"/>
              <a:cs typeface="Arial"/>
            </a:endParaRPr>
          </a:p>
          <a:p>
            <a:pPr marL="12700" marR="289560">
              <a:lnSpc>
                <a:spcPts val="3379"/>
              </a:lnSpc>
              <a:spcBef>
                <a:spcPts val="325"/>
              </a:spcBef>
            </a:pPr>
            <a:r>
              <a:rPr sz="3200" spc="-5" dirty="0">
                <a:solidFill>
                  <a:srgbClr val="16468F"/>
                </a:solidFill>
                <a:latin typeface="Arial"/>
                <a:cs typeface="Arial"/>
              </a:rPr>
              <a:t>more likely to develop their Rotary  story they can share with</a:t>
            </a:r>
            <a:r>
              <a:rPr sz="3200" spc="-50" dirty="0">
                <a:solidFill>
                  <a:srgbClr val="16468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6468F"/>
                </a:solidFill>
                <a:latin typeface="Arial"/>
                <a:cs typeface="Arial"/>
              </a:rPr>
              <a:t>others!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28413" y="802131"/>
            <a:ext cx="1606550" cy="1732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200" i="1" spc="-5" dirty="0">
                <a:solidFill>
                  <a:srgbClr val="0432FF"/>
                </a:solidFill>
                <a:latin typeface="Arial"/>
                <a:cs typeface="Arial"/>
              </a:rPr>
              <a:t>#2</a:t>
            </a:r>
            <a:endParaRPr sz="11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1600" y="2762249"/>
            <a:ext cx="3199971" cy="3187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16726" y="1191005"/>
            <a:ext cx="6497955" cy="3487420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sz="4000" b="1" spc="-80" dirty="0">
                <a:solidFill>
                  <a:srgbClr val="16468F"/>
                </a:solidFill>
                <a:latin typeface="Arial"/>
                <a:cs typeface="Arial"/>
              </a:rPr>
              <a:t>HAVE</a:t>
            </a:r>
            <a:r>
              <a:rPr sz="4000" b="1" spc="-10" dirty="0">
                <a:solidFill>
                  <a:srgbClr val="16468F"/>
                </a:solidFill>
                <a:latin typeface="Arial"/>
                <a:cs typeface="Arial"/>
              </a:rPr>
              <a:t> FUN!</a:t>
            </a:r>
            <a:endParaRPr sz="4000">
              <a:latin typeface="Arial"/>
              <a:cs typeface="Arial"/>
            </a:endParaRPr>
          </a:p>
          <a:p>
            <a:pPr marL="12700" marR="5080">
              <a:lnSpc>
                <a:spcPct val="90100"/>
              </a:lnSpc>
              <a:spcBef>
                <a:spcPts val="965"/>
              </a:spcBef>
              <a:tabLst>
                <a:tab pos="1658620" algn="l"/>
              </a:tabLst>
            </a:pPr>
            <a:r>
              <a:rPr sz="3200" spc="-5" dirty="0">
                <a:solidFill>
                  <a:srgbClr val="16468F"/>
                </a:solidFill>
                <a:latin typeface="Arial"/>
                <a:cs typeface="Arial"/>
              </a:rPr>
              <a:t>Rotary solves serious issues </a:t>
            </a:r>
            <a:r>
              <a:rPr sz="3200" dirty="0">
                <a:solidFill>
                  <a:srgbClr val="16468F"/>
                </a:solidFill>
                <a:latin typeface="Arial"/>
                <a:cs typeface="Arial"/>
              </a:rPr>
              <a:t>in </a:t>
            </a:r>
            <a:r>
              <a:rPr sz="3200" spc="-5" dirty="0">
                <a:solidFill>
                  <a:srgbClr val="16468F"/>
                </a:solidFill>
                <a:latin typeface="Arial"/>
                <a:cs typeface="Arial"/>
              </a:rPr>
              <a:t>our  communities, but </a:t>
            </a:r>
            <a:r>
              <a:rPr sz="3200" dirty="0">
                <a:solidFill>
                  <a:srgbClr val="16468F"/>
                </a:solidFill>
                <a:latin typeface="Arial"/>
                <a:cs typeface="Arial"/>
              </a:rPr>
              <a:t>we </a:t>
            </a:r>
            <a:r>
              <a:rPr sz="3200" spc="-5" dirty="0">
                <a:solidFill>
                  <a:srgbClr val="16468F"/>
                </a:solidFill>
                <a:latin typeface="Arial"/>
                <a:cs typeface="Arial"/>
              </a:rPr>
              <a:t>must have fun  doing it.	When the image you  portray to your members and the  public </a:t>
            </a:r>
            <a:r>
              <a:rPr sz="3200" dirty="0">
                <a:solidFill>
                  <a:srgbClr val="16468F"/>
                </a:solidFill>
                <a:latin typeface="Arial"/>
                <a:cs typeface="Arial"/>
              </a:rPr>
              <a:t>is </a:t>
            </a:r>
            <a:r>
              <a:rPr sz="3200" spc="-5" dirty="0">
                <a:solidFill>
                  <a:srgbClr val="16468F"/>
                </a:solidFill>
                <a:latin typeface="Arial"/>
                <a:cs typeface="Arial"/>
              </a:rPr>
              <a:t>one of having fun, more  people </a:t>
            </a:r>
            <a:r>
              <a:rPr sz="3200" dirty="0">
                <a:solidFill>
                  <a:srgbClr val="16468F"/>
                </a:solidFill>
                <a:latin typeface="Arial"/>
                <a:cs typeface="Arial"/>
              </a:rPr>
              <a:t>will </a:t>
            </a:r>
            <a:r>
              <a:rPr sz="3200" spc="-5" dirty="0">
                <a:solidFill>
                  <a:srgbClr val="16468F"/>
                </a:solidFill>
                <a:latin typeface="Arial"/>
                <a:cs typeface="Arial"/>
              </a:rPr>
              <a:t>be attracted to your</a:t>
            </a:r>
            <a:r>
              <a:rPr sz="3200" spc="-70" dirty="0">
                <a:solidFill>
                  <a:srgbClr val="16468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6468F"/>
                </a:solidFill>
                <a:latin typeface="Arial"/>
                <a:cs typeface="Arial"/>
              </a:rPr>
              <a:t>club!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36313" y="897606"/>
            <a:ext cx="2203450" cy="1752600"/>
          </a:xfrm>
          <a:prstGeom prst="rect">
            <a:avLst/>
          </a:prstGeom>
          <a:solidFill>
            <a:srgbClr val="D9185C"/>
          </a:solidFill>
        </p:spPr>
        <p:txBody>
          <a:bodyPr vert="horz" wrap="square" lIns="0" tIns="0" rIns="0" bIns="0" rtlCol="0">
            <a:spAutoFit/>
          </a:bodyPr>
          <a:lstStyle/>
          <a:p>
            <a:pPr marL="437515">
              <a:lnSpc>
                <a:spcPts val="13485"/>
              </a:lnSpc>
            </a:pPr>
            <a:r>
              <a:rPr sz="12400" dirty="0">
                <a:solidFill>
                  <a:srgbClr val="FFFFFF"/>
                </a:solidFill>
              </a:rPr>
              <a:t>#1</a:t>
            </a:r>
            <a:endParaRPr sz="12400"/>
          </a:p>
        </p:txBody>
      </p:sp>
      <p:sp>
        <p:nvSpPr>
          <p:cNvPr id="4" name="object 4"/>
          <p:cNvSpPr/>
          <p:nvPr/>
        </p:nvSpPr>
        <p:spPr>
          <a:xfrm>
            <a:off x="831600" y="2762249"/>
            <a:ext cx="3199971" cy="3187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lnTo>
                  <a:pt x="0" y="0"/>
                </a:lnTo>
                <a:close/>
              </a:path>
            </a:pathLst>
          </a:custGeom>
          <a:solidFill>
            <a:srgbClr val="F7A8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848747" y="5836158"/>
            <a:ext cx="1866900" cy="592455"/>
          </a:xfrm>
          <a:custGeom>
            <a:avLst/>
            <a:gdLst/>
            <a:ahLst/>
            <a:cxnLst/>
            <a:rect l="l" t="t" r="r" b="b"/>
            <a:pathLst>
              <a:path w="1866900" h="592454">
                <a:moveTo>
                  <a:pt x="1418013" y="131380"/>
                </a:moveTo>
                <a:lnTo>
                  <a:pt x="1351051" y="131380"/>
                </a:lnTo>
                <a:lnTo>
                  <a:pt x="1345192" y="137179"/>
                </a:lnTo>
                <a:lnTo>
                  <a:pt x="1345192" y="469219"/>
                </a:lnTo>
                <a:lnTo>
                  <a:pt x="1351051" y="474987"/>
                </a:lnTo>
                <a:lnTo>
                  <a:pt x="1418013" y="474987"/>
                </a:lnTo>
                <a:lnTo>
                  <a:pt x="1423842" y="469219"/>
                </a:lnTo>
                <a:lnTo>
                  <a:pt x="1423842" y="242474"/>
                </a:lnTo>
                <a:lnTo>
                  <a:pt x="1437062" y="232414"/>
                </a:lnTo>
                <a:lnTo>
                  <a:pt x="1457917" y="219621"/>
                </a:lnTo>
                <a:lnTo>
                  <a:pt x="1484740" y="207963"/>
                </a:lnTo>
                <a:lnTo>
                  <a:pt x="1515860" y="201310"/>
                </a:lnTo>
                <a:lnTo>
                  <a:pt x="1522567" y="200689"/>
                </a:lnTo>
                <a:lnTo>
                  <a:pt x="1527760" y="195087"/>
                </a:lnTo>
                <a:lnTo>
                  <a:pt x="1527760" y="165762"/>
                </a:lnTo>
                <a:lnTo>
                  <a:pt x="1423842" y="165762"/>
                </a:lnTo>
                <a:lnTo>
                  <a:pt x="1423842" y="137179"/>
                </a:lnTo>
                <a:lnTo>
                  <a:pt x="1418013" y="131380"/>
                </a:lnTo>
                <a:close/>
              </a:path>
              <a:path w="1866900" h="592454">
                <a:moveTo>
                  <a:pt x="1517464" y="128473"/>
                </a:moveTo>
                <a:lnTo>
                  <a:pt x="1463835" y="142398"/>
                </a:lnTo>
                <a:lnTo>
                  <a:pt x="1423842" y="165762"/>
                </a:lnTo>
                <a:lnTo>
                  <a:pt x="1527760" y="165762"/>
                </a:lnTo>
                <a:lnTo>
                  <a:pt x="1527760" y="138148"/>
                </a:lnTo>
                <a:lnTo>
                  <a:pt x="1526321" y="134756"/>
                </a:lnTo>
                <a:lnTo>
                  <a:pt x="1523626" y="132349"/>
                </a:lnTo>
                <a:lnTo>
                  <a:pt x="1521082" y="129836"/>
                </a:lnTo>
                <a:lnTo>
                  <a:pt x="1517464" y="128473"/>
                </a:lnTo>
                <a:close/>
              </a:path>
              <a:path w="1866900" h="592454">
                <a:moveTo>
                  <a:pt x="1253557" y="198872"/>
                </a:moveTo>
                <a:lnTo>
                  <a:pt x="1137856" y="198872"/>
                </a:lnTo>
                <a:lnTo>
                  <a:pt x="1155979" y="201634"/>
                </a:lnTo>
                <a:lnTo>
                  <a:pt x="1169399" y="209676"/>
                </a:lnTo>
                <a:lnTo>
                  <a:pt x="1177732" y="222638"/>
                </a:lnTo>
                <a:lnTo>
                  <a:pt x="1180489" y="239507"/>
                </a:lnTo>
                <a:lnTo>
                  <a:pt x="1180595" y="260884"/>
                </a:lnTo>
                <a:lnTo>
                  <a:pt x="1095239" y="267712"/>
                </a:lnTo>
                <a:lnTo>
                  <a:pt x="1042801" y="277038"/>
                </a:lnTo>
                <a:lnTo>
                  <a:pt x="1007089" y="296736"/>
                </a:lnTo>
                <a:lnTo>
                  <a:pt x="986694" y="328109"/>
                </a:lnTo>
                <a:lnTo>
                  <a:pt x="980208" y="372462"/>
                </a:lnTo>
                <a:lnTo>
                  <a:pt x="986886" y="419187"/>
                </a:lnTo>
                <a:lnTo>
                  <a:pt x="1006335" y="453741"/>
                </a:lnTo>
                <a:lnTo>
                  <a:pt x="1037678" y="475171"/>
                </a:lnTo>
                <a:lnTo>
                  <a:pt x="1080038" y="482526"/>
                </a:lnTo>
                <a:lnTo>
                  <a:pt x="1119741" y="478806"/>
                </a:lnTo>
                <a:lnTo>
                  <a:pt x="1155717" y="470604"/>
                </a:lnTo>
                <a:lnTo>
                  <a:pt x="1181911" y="462356"/>
                </a:lnTo>
                <a:lnTo>
                  <a:pt x="1192268" y="458500"/>
                </a:lnTo>
                <a:lnTo>
                  <a:pt x="1259108" y="458500"/>
                </a:lnTo>
                <a:lnTo>
                  <a:pt x="1259108" y="415171"/>
                </a:lnTo>
                <a:lnTo>
                  <a:pt x="1094451" y="415171"/>
                </a:lnTo>
                <a:lnTo>
                  <a:pt x="1076111" y="410510"/>
                </a:lnTo>
                <a:lnTo>
                  <a:pt x="1065493" y="399002"/>
                </a:lnTo>
                <a:lnTo>
                  <a:pt x="1060591" y="384360"/>
                </a:lnTo>
                <a:lnTo>
                  <a:pt x="1059403" y="370297"/>
                </a:lnTo>
                <a:lnTo>
                  <a:pt x="1062165" y="352376"/>
                </a:lnTo>
                <a:lnTo>
                  <a:pt x="1070553" y="339166"/>
                </a:lnTo>
                <a:lnTo>
                  <a:pt x="1084721" y="330493"/>
                </a:lnTo>
                <a:lnTo>
                  <a:pt x="1104822" y="326181"/>
                </a:lnTo>
                <a:lnTo>
                  <a:pt x="1180595" y="322169"/>
                </a:lnTo>
                <a:lnTo>
                  <a:pt x="1259108" y="322169"/>
                </a:lnTo>
                <a:lnTo>
                  <a:pt x="1259108" y="239507"/>
                </a:lnTo>
                <a:lnTo>
                  <a:pt x="1253557" y="198872"/>
                </a:lnTo>
                <a:close/>
              </a:path>
              <a:path w="1866900" h="592454">
                <a:moveTo>
                  <a:pt x="1259108" y="458500"/>
                </a:moveTo>
                <a:lnTo>
                  <a:pt x="1192268" y="458500"/>
                </a:lnTo>
                <a:lnTo>
                  <a:pt x="1201970" y="465455"/>
                </a:lnTo>
                <a:lnTo>
                  <a:pt x="1212990" y="471609"/>
                </a:lnTo>
                <a:lnTo>
                  <a:pt x="1226638" y="476658"/>
                </a:lnTo>
                <a:lnTo>
                  <a:pt x="1244226" y="480301"/>
                </a:lnTo>
                <a:lnTo>
                  <a:pt x="1247921" y="480785"/>
                </a:lnTo>
                <a:lnTo>
                  <a:pt x="1251736" y="479680"/>
                </a:lnTo>
                <a:lnTo>
                  <a:pt x="1254582" y="477182"/>
                </a:lnTo>
                <a:lnTo>
                  <a:pt x="1257443" y="474730"/>
                </a:lnTo>
                <a:lnTo>
                  <a:pt x="1259108" y="471157"/>
                </a:lnTo>
                <a:lnTo>
                  <a:pt x="1259108" y="458500"/>
                </a:lnTo>
                <a:close/>
              </a:path>
              <a:path w="1866900" h="592454">
                <a:moveTo>
                  <a:pt x="1259108" y="322169"/>
                </a:moveTo>
                <a:lnTo>
                  <a:pt x="1180595" y="322169"/>
                </a:lnTo>
                <a:lnTo>
                  <a:pt x="1180595" y="401318"/>
                </a:lnTo>
                <a:lnTo>
                  <a:pt x="1172009" y="403540"/>
                </a:lnTo>
                <a:lnTo>
                  <a:pt x="1150939" y="408295"/>
                </a:lnTo>
                <a:lnTo>
                  <a:pt x="1123161" y="413025"/>
                </a:lnTo>
                <a:lnTo>
                  <a:pt x="1094451" y="415171"/>
                </a:lnTo>
                <a:lnTo>
                  <a:pt x="1259108" y="415171"/>
                </a:lnTo>
                <a:lnTo>
                  <a:pt x="1259108" y="322169"/>
                </a:lnTo>
                <a:close/>
              </a:path>
              <a:path w="1866900" h="592454">
                <a:moveTo>
                  <a:pt x="1142034" y="123144"/>
                </a:moveTo>
                <a:lnTo>
                  <a:pt x="1072527" y="128265"/>
                </a:lnTo>
                <a:lnTo>
                  <a:pt x="1007248" y="137391"/>
                </a:lnTo>
                <a:lnTo>
                  <a:pt x="1002388" y="143189"/>
                </a:lnTo>
                <a:lnTo>
                  <a:pt x="1002736" y="149805"/>
                </a:lnTo>
                <a:lnTo>
                  <a:pt x="1004371" y="193392"/>
                </a:lnTo>
                <a:lnTo>
                  <a:pt x="1015119" y="206154"/>
                </a:lnTo>
                <a:lnTo>
                  <a:pt x="1018724" y="205776"/>
                </a:lnTo>
                <a:lnTo>
                  <a:pt x="1044057" y="203624"/>
                </a:lnTo>
                <a:lnTo>
                  <a:pt x="1074917" y="201370"/>
                </a:lnTo>
                <a:lnTo>
                  <a:pt x="1107464" y="199593"/>
                </a:lnTo>
                <a:lnTo>
                  <a:pt x="1137856" y="198872"/>
                </a:lnTo>
                <a:lnTo>
                  <a:pt x="1253557" y="198872"/>
                </a:lnTo>
                <a:lnTo>
                  <a:pt x="1252050" y="187845"/>
                </a:lnTo>
                <a:lnTo>
                  <a:pt x="1230531" y="151565"/>
                </a:lnTo>
                <a:lnTo>
                  <a:pt x="1194031" y="130166"/>
                </a:lnTo>
                <a:lnTo>
                  <a:pt x="1142034" y="123144"/>
                </a:lnTo>
                <a:close/>
              </a:path>
              <a:path w="1866900" h="592454">
                <a:moveTo>
                  <a:pt x="165338" y="0"/>
                </a:moveTo>
                <a:lnTo>
                  <a:pt x="158192" y="0"/>
                </a:lnTo>
                <a:lnTo>
                  <a:pt x="136375" y="250"/>
                </a:lnTo>
                <a:lnTo>
                  <a:pt x="61119" y="4017"/>
                </a:lnTo>
                <a:lnTo>
                  <a:pt x="11642" y="8705"/>
                </a:lnTo>
                <a:lnTo>
                  <a:pt x="0" y="15018"/>
                </a:lnTo>
                <a:lnTo>
                  <a:pt x="0" y="469219"/>
                </a:lnTo>
                <a:lnTo>
                  <a:pt x="5904" y="474987"/>
                </a:lnTo>
                <a:lnTo>
                  <a:pt x="74773" y="474987"/>
                </a:lnTo>
                <a:lnTo>
                  <a:pt x="80557" y="469219"/>
                </a:lnTo>
                <a:lnTo>
                  <a:pt x="80557" y="288089"/>
                </a:lnTo>
                <a:lnTo>
                  <a:pt x="259393" y="288089"/>
                </a:lnTo>
                <a:lnTo>
                  <a:pt x="250498" y="267999"/>
                </a:lnTo>
                <a:lnTo>
                  <a:pt x="286070" y="245280"/>
                </a:lnTo>
                <a:lnTo>
                  <a:pt x="310960" y="217827"/>
                </a:lnTo>
                <a:lnTo>
                  <a:pt x="137282" y="217814"/>
                </a:lnTo>
                <a:lnTo>
                  <a:pt x="113682" y="217291"/>
                </a:lnTo>
                <a:lnTo>
                  <a:pt x="94647" y="216488"/>
                </a:lnTo>
                <a:lnTo>
                  <a:pt x="80557" y="215632"/>
                </a:lnTo>
                <a:lnTo>
                  <a:pt x="80557" y="79876"/>
                </a:lnTo>
                <a:lnTo>
                  <a:pt x="89261" y="78442"/>
                </a:lnTo>
                <a:lnTo>
                  <a:pt x="101796" y="77060"/>
                </a:lnTo>
                <a:lnTo>
                  <a:pt x="118609" y="76018"/>
                </a:lnTo>
                <a:lnTo>
                  <a:pt x="140147" y="75606"/>
                </a:lnTo>
                <a:lnTo>
                  <a:pt x="317389" y="75606"/>
                </a:lnTo>
                <a:lnTo>
                  <a:pt x="300512" y="47946"/>
                </a:lnTo>
                <a:lnTo>
                  <a:pt x="270770" y="23048"/>
                </a:lnTo>
                <a:lnTo>
                  <a:pt x="227685" y="6233"/>
                </a:lnTo>
                <a:lnTo>
                  <a:pt x="169092" y="60"/>
                </a:lnTo>
                <a:lnTo>
                  <a:pt x="165338" y="0"/>
                </a:lnTo>
                <a:close/>
              </a:path>
              <a:path w="1866900" h="592454">
                <a:moveTo>
                  <a:pt x="259393" y="288089"/>
                </a:moveTo>
                <a:lnTo>
                  <a:pt x="80557" y="288089"/>
                </a:lnTo>
                <a:lnTo>
                  <a:pt x="96932" y="289168"/>
                </a:lnTo>
                <a:lnTo>
                  <a:pt x="118158" y="290292"/>
                </a:lnTo>
                <a:lnTo>
                  <a:pt x="143258" y="291223"/>
                </a:lnTo>
                <a:lnTo>
                  <a:pt x="171258" y="291723"/>
                </a:lnTo>
                <a:lnTo>
                  <a:pt x="249287" y="467251"/>
                </a:lnTo>
                <a:lnTo>
                  <a:pt x="251270" y="471974"/>
                </a:lnTo>
                <a:lnTo>
                  <a:pt x="255993" y="474987"/>
                </a:lnTo>
                <a:lnTo>
                  <a:pt x="326453" y="474987"/>
                </a:lnTo>
                <a:lnTo>
                  <a:pt x="330556" y="472837"/>
                </a:lnTo>
                <a:lnTo>
                  <a:pt x="333070" y="469128"/>
                </a:lnTo>
                <a:lnTo>
                  <a:pt x="335385" y="465373"/>
                </a:lnTo>
                <a:lnTo>
                  <a:pt x="335779" y="460726"/>
                </a:lnTo>
                <a:lnTo>
                  <a:pt x="334068" y="456744"/>
                </a:lnTo>
                <a:lnTo>
                  <a:pt x="259393" y="288089"/>
                </a:lnTo>
                <a:close/>
              </a:path>
              <a:path w="1866900" h="592454">
                <a:moveTo>
                  <a:pt x="317389" y="75606"/>
                </a:moveTo>
                <a:lnTo>
                  <a:pt x="168880" y="75606"/>
                </a:lnTo>
                <a:lnTo>
                  <a:pt x="205883" y="81910"/>
                </a:lnTo>
                <a:lnTo>
                  <a:pt x="230370" y="98367"/>
                </a:lnTo>
                <a:lnTo>
                  <a:pt x="243911" y="121292"/>
                </a:lnTo>
                <a:lnTo>
                  <a:pt x="248076" y="147004"/>
                </a:lnTo>
                <a:lnTo>
                  <a:pt x="242302" y="176192"/>
                </a:lnTo>
                <a:lnTo>
                  <a:pt x="225760" y="198392"/>
                </a:lnTo>
                <a:lnTo>
                  <a:pt x="199624" y="212603"/>
                </a:lnTo>
                <a:lnTo>
                  <a:pt x="165065" y="217827"/>
                </a:lnTo>
                <a:lnTo>
                  <a:pt x="310960" y="217827"/>
                </a:lnTo>
                <a:lnTo>
                  <a:pt x="311306" y="217445"/>
                </a:lnTo>
                <a:lnTo>
                  <a:pt x="326346" y="184279"/>
                </a:lnTo>
                <a:lnTo>
                  <a:pt x="331329" y="145566"/>
                </a:lnTo>
                <a:lnTo>
                  <a:pt x="328626" y="111763"/>
                </a:lnTo>
                <a:lnTo>
                  <a:pt x="319075" y="78371"/>
                </a:lnTo>
                <a:lnTo>
                  <a:pt x="317389" y="75606"/>
                </a:lnTo>
                <a:close/>
              </a:path>
              <a:path w="1866900" h="592454">
                <a:moveTo>
                  <a:pt x="1583306" y="520814"/>
                </a:moveTo>
                <a:lnTo>
                  <a:pt x="1579779" y="522147"/>
                </a:lnTo>
                <a:lnTo>
                  <a:pt x="1577144" y="524766"/>
                </a:lnTo>
                <a:lnTo>
                  <a:pt x="1574479" y="527370"/>
                </a:lnTo>
                <a:lnTo>
                  <a:pt x="1573057" y="530973"/>
                </a:lnTo>
                <a:lnTo>
                  <a:pt x="1574829" y="568731"/>
                </a:lnTo>
                <a:lnTo>
                  <a:pt x="1575040" y="574499"/>
                </a:lnTo>
                <a:lnTo>
                  <a:pt x="1623572" y="587843"/>
                </a:lnTo>
                <a:lnTo>
                  <a:pt x="1672084" y="592288"/>
                </a:lnTo>
                <a:lnTo>
                  <a:pt x="1674764" y="592288"/>
                </a:lnTo>
                <a:lnTo>
                  <a:pt x="1708591" y="586353"/>
                </a:lnTo>
                <a:lnTo>
                  <a:pt x="1736444" y="568608"/>
                </a:lnTo>
                <a:lnTo>
                  <a:pt x="1758248" y="539142"/>
                </a:lnTo>
                <a:lnTo>
                  <a:pt x="1763612" y="525084"/>
                </a:lnTo>
                <a:lnTo>
                  <a:pt x="1652055" y="525084"/>
                </a:lnTo>
                <a:lnTo>
                  <a:pt x="1587046" y="521087"/>
                </a:lnTo>
                <a:lnTo>
                  <a:pt x="1583306" y="520814"/>
                </a:lnTo>
                <a:close/>
              </a:path>
              <a:path w="1866900" h="592454">
                <a:moveTo>
                  <a:pt x="1640655" y="131380"/>
                </a:moveTo>
                <a:lnTo>
                  <a:pt x="1579779" y="131380"/>
                </a:lnTo>
                <a:lnTo>
                  <a:pt x="1575964" y="133242"/>
                </a:lnTo>
                <a:lnTo>
                  <a:pt x="1573496" y="136437"/>
                </a:lnTo>
                <a:lnTo>
                  <a:pt x="1571073" y="139662"/>
                </a:lnTo>
                <a:lnTo>
                  <a:pt x="1570211" y="143810"/>
                </a:lnTo>
                <a:lnTo>
                  <a:pt x="1571211" y="147731"/>
                </a:lnTo>
                <a:lnTo>
                  <a:pt x="1646393" y="436472"/>
                </a:lnTo>
                <a:lnTo>
                  <a:pt x="1672290" y="470983"/>
                </a:lnTo>
                <a:lnTo>
                  <a:pt x="1689555" y="474987"/>
                </a:lnTo>
                <a:lnTo>
                  <a:pt x="1704166" y="474987"/>
                </a:lnTo>
                <a:lnTo>
                  <a:pt x="1702878" y="479862"/>
                </a:lnTo>
                <a:lnTo>
                  <a:pt x="1701591" y="485024"/>
                </a:lnTo>
                <a:lnTo>
                  <a:pt x="1700154" y="489445"/>
                </a:lnTo>
                <a:lnTo>
                  <a:pt x="1699472" y="491625"/>
                </a:lnTo>
                <a:lnTo>
                  <a:pt x="1695563" y="502474"/>
                </a:lnTo>
                <a:lnTo>
                  <a:pt x="1688174" y="513351"/>
                </a:lnTo>
                <a:lnTo>
                  <a:pt x="1674580" y="521729"/>
                </a:lnTo>
                <a:lnTo>
                  <a:pt x="1652055" y="525084"/>
                </a:lnTo>
                <a:lnTo>
                  <a:pt x="1763612" y="525084"/>
                </a:lnTo>
                <a:lnTo>
                  <a:pt x="1773928" y="498044"/>
                </a:lnTo>
                <a:lnTo>
                  <a:pt x="1786105" y="451970"/>
                </a:lnTo>
                <a:lnTo>
                  <a:pt x="1800086" y="398563"/>
                </a:lnTo>
                <a:lnTo>
                  <a:pt x="1715672" y="398563"/>
                </a:lnTo>
                <a:lnTo>
                  <a:pt x="1647332" y="141085"/>
                </a:lnTo>
                <a:lnTo>
                  <a:pt x="1645862" y="135347"/>
                </a:lnTo>
                <a:lnTo>
                  <a:pt x="1640655" y="131380"/>
                </a:lnTo>
                <a:close/>
              </a:path>
              <a:path w="1866900" h="592454">
                <a:moveTo>
                  <a:pt x="1856802" y="131380"/>
                </a:moveTo>
                <a:lnTo>
                  <a:pt x="1795880" y="131380"/>
                </a:lnTo>
                <a:lnTo>
                  <a:pt x="1790778" y="135347"/>
                </a:lnTo>
                <a:lnTo>
                  <a:pt x="1787472" y="147731"/>
                </a:lnTo>
                <a:lnTo>
                  <a:pt x="1720970" y="398563"/>
                </a:lnTo>
                <a:lnTo>
                  <a:pt x="1800086" y="398563"/>
                </a:lnTo>
                <a:lnTo>
                  <a:pt x="1811788" y="353625"/>
                </a:lnTo>
                <a:lnTo>
                  <a:pt x="1835591" y="261853"/>
                </a:lnTo>
                <a:lnTo>
                  <a:pt x="1855530" y="185216"/>
                </a:lnTo>
                <a:lnTo>
                  <a:pt x="1865343" y="147670"/>
                </a:lnTo>
                <a:lnTo>
                  <a:pt x="1866446" y="143810"/>
                </a:lnTo>
                <a:lnTo>
                  <a:pt x="1865477" y="139662"/>
                </a:lnTo>
                <a:lnTo>
                  <a:pt x="1862994" y="136437"/>
                </a:lnTo>
                <a:lnTo>
                  <a:pt x="1860586" y="133242"/>
                </a:lnTo>
                <a:lnTo>
                  <a:pt x="1856802" y="131380"/>
                </a:lnTo>
                <a:close/>
              </a:path>
              <a:path w="1866900" h="592454">
                <a:moveTo>
                  <a:pt x="536817" y="123144"/>
                </a:moveTo>
                <a:lnTo>
                  <a:pt x="488132" y="127790"/>
                </a:lnTo>
                <a:lnTo>
                  <a:pt x="449019" y="141974"/>
                </a:lnTo>
                <a:lnTo>
                  <a:pt x="419157" y="166067"/>
                </a:lnTo>
                <a:lnTo>
                  <a:pt x="398282" y="200346"/>
                </a:lnTo>
                <a:lnTo>
                  <a:pt x="385901" y="245468"/>
                </a:lnTo>
                <a:lnTo>
                  <a:pt x="381864" y="301518"/>
                </a:lnTo>
                <a:lnTo>
                  <a:pt x="385901" y="358384"/>
                </a:lnTo>
                <a:lnTo>
                  <a:pt x="398225" y="404072"/>
                </a:lnTo>
                <a:lnTo>
                  <a:pt x="419157" y="438957"/>
                </a:lnTo>
                <a:lnTo>
                  <a:pt x="449019" y="463411"/>
                </a:lnTo>
                <a:lnTo>
                  <a:pt x="488132" y="477810"/>
                </a:lnTo>
                <a:lnTo>
                  <a:pt x="536817" y="482526"/>
                </a:lnTo>
                <a:lnTo>
                  <a:pt x="585250" y="477810"/>
                </a:lnTo>
                <a:lnTo>
                  <a:pt x="624162" y="463411"/>
                </a:lnTo>
                <a:lnTo>
                  <a:pt x="653874" y="438957"/>
                </a:lnTo>
                <a:lnTo>
                  <a:pt x="670164" y="411673"/>
                </a:lnTo>
                <a:lnTo>
                  <a:pt x="536817" y="411673"/>
                </a:lnTo>
                <a:lnTo>
                  <a:pt x="498439" y="404513"/>
                </a:lnTo>
                <a:lnTo>
                  <a:pt x="475575" y="383399"/>
                </a:lnTo>
                <a:lnTo>
                  <a:pt x="464552" y="348883"/>
                </a:lnTo>
                <a:lnTo>
                  <a:pt x="461694" y="301518"/>
                </a:lnTo>
                <a:lnTo>
                  <a:pt x="465640" y="251567"/>
                </a:lnTo>
                <a:lnTo>
                  <a:pt x="478476" y="218563"/>
                </a:lnTo>
                <a:lnTo>
                  <a:pt x="501702" y="200346"/>
                </a:lnTo>
                <a:lnTo>
                  <a:pt x="536817" y="194754"/>
                </a:lnTo>
                <a:lnTo>
                  <a:pt x="670487" y="194754"/>
                </a:lnTo>
                <a:lnTo>
                  <a:pt x="653351" y="166669"/>
                </a:lnTo>
                <a:lnTo>
                  <a:pt x="623543" y="142330"/>
                </a:lnTo>
                <a:lnTo>
                  <a:pt x="584766" y="127901"/>
                </a:lnTo>
                <a:lnTo>
                  <a:pt x="536817" y="123144"/>
                </a:lnTo>
                <a:close/>
              </a:path>
              <a:path w="1866900" h="592454">
                <a:moveTo>
                  <a:pt x="670487" y="194754"/>
                </a:moveTo>
                <a:lnTo>
                  <a:pt x="536817" y="194754"/>
                </a:lnTo>
                <a:lnTo>
                  <a:pt x="570978" y="200625"/>
                </a:lnTo>
                <a:lnTo>
                  <a:pt x="594025" y="219307"/>
                </a:lnTo>
                <a:lnTo>
                  <a:pt x="607052" y="252403"/>
                </a:lnTo>
                <a:lnTo>
                  <a:pt x="611151" y="301518"/>
                </a:lnTo>
                <a:lnTo>
                  <a:pt x="608276" y="348155"/>
                </a:lnTo>
                <a:lnTo>
                  <a:pt x="597290" y="382751"/>
                </a:lnTo>
                <a:lnTo>
                  <a:pt x="574650" y="404270"/>
                </a:lnTo>
                <a:lnTo>
                  <a:pt x="536817" y="411673"/>
                </a:lnTo>
                <a:lnTo>
                  <a:pt x="670164" y="411673"/>
                </a:lnTo>
                <a:lnTo>
                  <a:pt x="674702" y="404072"/>
                </a:lnTo>
                <a:lnTo>
                  <a:pt x="686965" y="358384"/>
                </a:lnTo>
                <a:lnTo>
                  <a:pt x="690982" y="301518"/>
                </a:lnTo>
                <a:lnTo>
                  <a:pt x="686869" y="246025"/>
                </a:lnTo>
                <a:lnTo>
                  <a:pt x="674392" y="201154"/>
                </a:lnTo>
                <a:lnTo>
                  <a:pt x="670487" y="194754"/>
                </a:lnTo>
                <a:close/>
              </a:path>
              <a:path w="1866900" h="592454">
                <a:moveTo>
                  <a:pt x="846571" y="202339"/>
                </a:moveTo>
                <a:lnTo>
                  <a:pt x="768057" y="202339"/>
                </a:lnTo>
                <a:lnTo>
                  <a:pt x="768057" y="353886"/>
                </a:lnTo>
                <a:lnTo>
                  <a:pt x="773065" y="415940"/>
                </a:lnTo>
                <a:lnTo>
                  <a:pt x="790019" y="455788"/>
                </a:lnTo>
                <a:lnTo>
                  <a:pt x="821817" y="477046"/>
                </a:lnTo>
                <a:lnTo>
                  <a:pt x="871355" y="483329"/>
                </a:lnTo>
                <a:lnTo>
                  <a:pt x="884671" y="482631"/>
                </a:lnTo>
                <a:lnTo>
                  <a:pt x="930445" y="475865"/>
                </a:lnTo>
                <a:lnTo>
                  <a:pt x="941345" y="468840"/>
                </a:lnTo>
                <a:lnTo>
                  <a:pt x="938742" y="419228"/>
                </a:lnTo>
                <a:lnTo>
                  <a:pt x="938529" y="411946"/>
                </a:lnTo>
                <a:lnTo>
                  <a:pt x="934043" y="408222"/>
                </a:lnTo>
                <a:lnTo>
                  <a:pt x="882376" y="408222"/>
                </a:lnTo>
                <a:lnTo>
                  <a:pt x="862398" y="404830"/>
                </a:lnTo>
                <a:lnTo>
                  <a:pt x="851688" y="393724"/>
                </a:lnTo>
                <a:lnTo>
                  <a:pt x="847371" y="373508"/>
                </a:lnTo>
                <a:lnTo>
                  <a:pt x="846571" y="342789"/>
                </a:lnTo>
                <a:lnTo>
                  <a:pt x="846571" y="202339"/>
                </a:lnTo>
                <a:close/>
              </a:path>
              <a:path w="1866900" h="592454">
                <a:moveTo>
                  <a:pt x="932201" y="406693"/>
                </a:moveTo>
                <a:lnTo>
                  <a:pt x="925206" y="406844"/>
                </a:lnTo>
                <a:lnTo>
                  <a:pt x="904540" y="407743"/>
                </a:lnTo>
                <a:lnTo>
                  <a:pt x="892879" y="408085"/>
                </a:lnTo>
                <a:lnTo>
                  <a:pt x="882376" y="408222"/>
                </a:lnTo>
                <a:lnTo>
                  <a:pt x="934043" y="408222"/>
                </a:lnTo>
                <a:lnTo>
                  <a:pt x="932201" y="406693"/>
                </a:lnTo>
                <a:close/>
              </a:path>
              <a:path w="1866900" h="592454">
                <a:moveTo>
                  <a:pt x="933700" y="131380"/>
                </a:moveTo>
                <a:lnTo>
                  <a:pt x="730497" y="131380"/>
                </a:lnTo>
                <a:lnTo>
                  <a:pt x="724668" y="137179"/>
                </a:lnTo>
                <a:lnTo>
                  <a:pt x="724668" y="196420"/>
                </a:lnTo>
                <a:lnTo>
                  <a:pt x="730497" y="202339"/>
                </a:lnTo>
                <a:lnTo>
                  <a:pt x="933700" y="202339"/>
                </a:lnTo>
                <a:lnTo>
                  <a:pt x="939512" y="196420"/>
                </a:lnTo>
                <a:lnTo>
                  <a:pt x="939512" y="137179"/>
                </a:lnTo>
                <a:lnTo>
                  <a:pt x="933700" y="131380"/>
                </a:lnTo>
                <a:close/>
              </a:path>
              <a:path w="1866900" h="592454">
                <a:moveTo>
                  <a:pt x="834308" y="51731"/>
                </a:moveTo>
                <a:lnTo>
                  <a:pt x="830447" y="52624"/>
                </a:lnTo>
                <a:lnTo>
                  <a:pt x="772191" y="66810"/>
                </a:lnTo>
                <a:lnTo>
                  <a:pt x="768057" y="72049"/>
                </a:lnTo>
                <a:lnTo>
                  <a:pt x="768057" y="131380"/>
                </a:lnTo>
                <a:lnTo>
                  <a:pt x="846571" y="131380"/>
                </a:lnTo>
                <a:lnTo>
                  <a:pt x="846571" y="61269"/>
                </a:lnTo>
                <a:lnTo>
                  <a:pt x="844710" y="57515"/>
                </a:lnTo>
                <a:lnTo>
                  <a:pt x="838427" y="52564"/>
                </a:lnTo>
                <a:lnTo>
                  <a:pt x="834308" y="5173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861290" y="5509330"/>
            <a:ext cx="1210995" cy="12103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246798" y="1455442"/>
            <a:ext cx="5510530" cy="4505325"/>
          </a:xfrm>
          <a:custGeom>
            <a:avLst/>
            <a:gdLst/>
            <a:ahLst/>
            <a:cxnLst/>
            <a:rect l="l" t="t" r="r" b="b"/>
            <a:pathLst>
              <a:path w="5510530" h="4505325">
                <a:moveTo>
                  <a:pt x="5510149" y="3608526"/>
                </a:moveTo>
                <a:lnTo>
                  <a:pt x="1262365" y="3608526"/>
                </a:lnTo>
                <a:lnTo>
                  <a:pt x="935950" y="4505048"/>
                </a:lnTo>
                <a:lnTo>
                  <a:pt x="614403" y="3608526"/>
                </a:lnTo>
                <a:lnTo>
                  <a:pt x="0" y="3608526"/>
                </a:lnTo>
                <a:lnTo>
                  <a:pt x="0" y="0"/>
                </a:lnTo>
                <a:lnTo>
                  <a:pt x="5510149" y="0"/>
                </a:lnTo>
                <a:lnTo>
                  <a:pt x="5510149" y="3608526"/>
                </a:lnTo>
                <a:close/>
              </a:path>
            </a:pathLst>
          </a:custGeom>
          <a:ln w="11689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520607" y="2718308"/>
            <a:ext cx="4962525" cy="1031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600" spc="-5" dirty="0">
                <a:solidFill>
                  <a:srgbClr val="FFFFFF"/>
                </a:solidFill>
              </a:rPr>
              <a:t>QUESTIONS</a:t>
            </a:r>
            <a:endParaRPr sz="6600"/>
          </a:p>
        </p:txBody>
      </p:sp>
      <p:sp>
        <p:nvSpPr>
          <p:cNvPr id="7" name="object 7"/>
          <p:cNvSpPr txBox="1"/>
          <p:nvPr/>
        </p:nvSpPr>
        <p:spPr>
          <a:xfrm>
            <a:off x="9110027" y="6433820"/>
            <a:ext cx="1936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898989"/>
                </a:solidFill>
                <a:latin typeface="Arial"/>
                <a:cs typeface="Arial"/>
              </a:rPr>
              <a:t>12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lnTo>
                  <a:pt x="0" y="0"/>
                </a:lnTo>
                <a:close/>
              </a:path>
            </a:pathLst>
          </a:custGeom>
          <a:solidFill>
            <a:srgbClr val="F7A8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848747" y="5836158"/>
            <a:ext cx="1866900" cy="592455"/>
          </a:xfrm>
          <a:custGeom>
            <a:avLst/>
            <a:gdLst/>
            <a:ahLst/>
            <a:cxnLst/>
            <a:rect l="l" t="t" r="r" b="b"/>
            <a:pathLst>
              <a:path w="1866900" h="592454">
                <a:moveTo>
                  <a:pt x="1418013" y="131380"/>
                </a:moveTo>
                <a:lnTo>
                  <a:pt x="1351051" y="131380"/>
                </a:lnTo>
                <a:lnTo>
                  <a:pt x="1345192" y="137179"/>
                </a:lnTo>
                <a:lnTo>
                  <a:pt x="1345192" y="469219"/>
                </a:lnTo>
                <a:lnTo>
                  <a:pt x="1351051" y="474987"/>
                </a:lnTo>
                <a:lnTo>
                  <a:pt x="1418013" y="474987"/>
                </a:lnTo>
                <a:lnTo>
                  <a:pt x="1423842" y="469219"/>
                </a:lnTo>
                <a:lnTo>
                  <a:pt x="1423842" y="242474"/>
                </a:lnTo>
                <a:lnTo>
                  <a:pt x="1437062" y="232414"/>
                </a:lnTo>
                <a:lnTo>
                  <a:pt x="1457917" y="219621"/>
                </a:lnTo>
                <a:lnTo>
                  <a:pt x="1484740" y="207963"/>
                </a:lnTo>
                <a:lnTo>
                  <a:pt x="1515860" y="201310"/>
                </a:lnTo>
                <a:lnTo>
                  <a:pt x="1522567" y="200689"/>
                </a:lnTo>
                <a:lnTo>
                  <a:pt x="1527760" y="195087"/>
                </a:lnTo>
                <a:lnTo>
                  <a:pt x="1527760" y="165762"/>
                </a:lnTo>
                <a:lnTo>
                  <a:pt x="1423842" y="165762"/>
                </a:lnTo>
                <a:lnTo>
                  <a:pt x="1423842" y="137179"/>
                </a:lnTo>
                <a:lnTo>
                  <a:pt x="1418013" y="131380"/>
                </a:lnTo>
                <a:close/>
              </a:path>
              <a:path w="1866900" h="592454">
                <a:moveTo>
                  <a:pt x="1517464" y="128473"/>
                </a:moveTo>
                <a:lnTo>
                  <a:pt x="1463835" y="142398"/>
                </a:lnTo>
                <a:lnTo>
                  <a:pt x="1423842" y="165762"/>
                </a:lnTo>
                <a:lnTo>
                  <a:pt x="1527760" y="165762"/>
                </a:lnTo>
                <a:lnTo>
                  <a:pt x="1527760" y="138148"/>
                </a:lnTo>
                <a:lnTo>
                  <a:pt x="1526321" y="134756"/>
                </a:lnTo>
                <a:lnTo>
                  <a:pt x="1523626" y="132349"/>
                </a:lnTo>
                <a:lnTo>
                  <a:pt x="1521082" y="129836"/>
                </a:lnTo>
                <a:lnTo>
                  <a:pt x="1517464" y="128473"/>
                </a:lnTo>
                <a:close/>
              </a:path>
              <a:path w="1866900" h="592454">
                <a:moveTo>
                  <a:pt x="1253557" y="198872"/>
                </a:moveTo>
                <a:lnTo>
                  <a:pt x="1137856" y="198872"/>
                </a:lnTo>
                <a:lnTo>
                  <a:pt x="1155979" y="201634"/>
                </a:lnTo>
                <a:lnTo>
                  <a:pt x="1169399" y="209676"/>
                </a:lnTo>
                <a:lnTo>
                  <a:pt x="1177732" y="222638"/>
                </a:lnTo>
                <a:lnTo>
                  <a:pt x="1180489" y="239507"/>
                </a:lnTo>
                <a:lnTo>
                  <a:pt x="1180595" y="260884"/>
                </a:lnTo>
                <a:lnTo>
                  <a:pt x="1095239" y="267712"/>
                </a:lnTo>
                <a:lnTo>
                  <a:pt x="1042801" y="277038"/>
                </a:lnTo>
                <a:lnTo>
                  <a:pt x="1007089" y="296736"/>
                </a:lnTo>
                <a:lnTo>
                  <a:pt x="986694" y="328109"/>
                </a:lnTo>
                <a:lnTo>
                  <a:pt x="980208" y="372462"/>
                </a:lnTo>
                <a:lnTo>
                  <a:pt x="986886" y="419187"/>
                </a:lnTo>
                <a:lnTo>
                  <a:pt x="1006335" y="453741"/>
                </a:lnTo>
                <a:lnTo>
                  <a:pt x="1037678" y="475171"/>
                </a:lnTo>
                <a:lnTo>
                  <a:pt x="1080038" y="482526"/>
                </a:lnTo>
                <a:lnTo>
                  <a:pt x="1119741" y="478806"/>
                </a:lnTo>
                <a:lnTo>
                  <a:pt x="1155717" y="470604"/>
                </a:lnTo>
                <a:lnTo>
                  <a:pt x="1181911" y="462356"/>
                </a:lnTo>
                <a:lnTo>
                  <a:pt x="1192268" y="458500"/>
                </a:lnTo>
                <a:lnTo>
                  <a:pt x="1259108" y="458500"/>
                </a:lnTo>
                <a:lnTo>
                  <a:pt x="1259108" y="415171"/>
                </a:lnTo>
                <a:lnTo>
                  <a:pt x="1094451" y="415171"/>
                </a:lnTo>
                <a:lnTo>
                  <a:pt x="1076111" y="410510"/>
                </a:lnTo>
                <a:lnTo>
                  <a:pt x="1065493" y="399002"/>
                </a:lnTo>
                <a:lnTo>
                  <a:pt x="1060591" y="384360"/>
                </a:lnTo>
                <a:lnTo>
                  <a:pt x="1059403" y="370297"/>
                </a:lnTo>
                <a:lnTo>
                  <a:pt x="1062165" y="352376"/>
                </a:lnTo>
                <a:lnTo>
                  <a:pt x="1070553" y="339166"/>
                </a:lnTo>
                <a:lnTo>
                  <a:pt x="1084721" y="330493"/>
                </a:lnTo>
                <a:lnTo>
                  <a:pt x="1104822" y="326181"/>
                </a:lnTo>
                <a:lnTo>
                  <a:pt x="1180595" y="322169"/>
                </a:lnTo>
                <a:lnTo>
                  <a:pt x="1259108" y="322169"/>
                </a:lnTo>
                <a:lnTo>
                  <a:pt x="1259108" y="239507"/>
                </a:lnTo>
                <a:lnTo>
                  <a:pt x="1253557" y="198872"/>
                </a:lnTo>
                <a:close/>
              </a:path>
              <a:path w="1866900" h="592454">
                <a:moveTo>
                  <a:pt x="1259108" y="458500"/>
                </a:moveTo>
                <a:lnTo>
                  <a:pt x="1192268" y="458500"/>
                </a:lnTo>
                <a:lnTo>
                  <a:pt x="1201970" y="465455"/>
                </a:lnTo>
                <a:lnTo>
                  <a:pt x="1212990" y="471609"/>
                </a:lnTo>
                <a:lnTo>
                  <a:pt x="1226638" y="476658"/>
                </a:lnTo>
                <a:lnTo>
                  <a:pt x="1244226" y="480301"/>
                </a:lnTo>
                <a:lnTo>
                  <a:pt x="1247921" y="480785"/>
                </a:lnTo>
                <a:lnTo>
                  <a:pt x="1251736" y="479680"/>
                </a:lnTo>
                <a:lnTo>
                  <a:pt x="1254582" y="477182"/>
                </a:lnTo>
                <a:lnTo>
                  <a:pt x="1257443" y="474730"/>
                </a:lnTo>
                <a:lnTo>
                  <a:pt x="1259108" y="471157"/>
                </a:lnTo>
                <a:lnTo>
                  <a:pt x="1259108" y="458500"/>
                </a:lnTo>
                <a:close/>
              </a:path>
              <a:path w="1866900" h="592454">
                <a:moveTo>
                  <a:pt x="1259108" y="322169"/>
                </a:moveTo>
                <a:lnTo>
                  <a:pt x="1180595" y="322169"/>
                </a:lnTo>
                <a:lnTo>
                  <a:pt x="1180595" y="401318"/>
                </a:lnTo>
                <a:lnTo>
                  <a:pt x="1172009" y="403540"/>
                </a:lnTo>
                <a:lnTo>
                  <a:pt x="1150939" y="408295"/>
                </a:lnTo>
                <a:lnTo>
                  <a:pt x="1123161" y="413025"/>
                </a:lnTo>
                <a:lnTo>
                  <a:pt x="1094451" y="415171"/>
                </a:lnTo>
                <a:lnTo>
                  <a:pt x="1259108" y="415171"/>
                </a:lnTo>
                <a:lnTo>
                  <a:pt x="1259108" y="322169"/>
                </a:lnTo>
                <a:close/>
              </a:path>
              <a:path w="1866900" h="592454">
                <a:moveTo>
                  <a:pt x="1142034" y="123144"/>
                </a:moveTo>
                <a:lnTo>
                  <a:pt x="1072527" y="128265"/>
                </a:lnTo>
                <a:lnTo>
                  <a:pt x="1007248" y="137391"/>
                </a:lnTo>
                <a:lnTo>
                  <a:pt x="1002388" y="143189"/>
                </a:lnTo>
                <a:lnTo>
                  <a:pt x="1002736" y="149805"/>
                </a:lnTo>
                <a:lnTo>
                  <a:pt x="1004371" y="193392"/>
                </a:lnTo>
                <a:lnTo>
                  <a:pt x="1015119" y="206154"/>
                </a:lnTo>
                <a:lnTo>
                  <a:pt x="1018724" y="205776"/>
                </a:lnTo>
                <a:lnTo>
                  <a:pt x="1044057" y="203624"/>
                </a:lnTo>
                <a:lnTo>
                  <a:pt x="1074917" y="201370"/>
                </a:lnTo>
                <a:lnTo>
                  <a:pt x="1107464" y="199593"/>
                </a:lnTo>
                <a:lnTo>
                  <a:pt x="1137856" y="198872"/>
                </a:lnTo>
                <a:lnTo>
                  <a:pt x="1253557" y="198872"/>
                </a:lnTo>
                <a:lnTo>
                  <a:pt x="1252050" y="187845"/>
                </a:lnTo>
                <a:lnTo>
                  <a:pt x="1230531" y="151565"/>
                </a:lnTo>
                <a:lnTo>
                  <a:pt x="1194031" y="130166"/>
                </a:lnTo>
                <a:lnTo>
                  <a:pt x="1142034" y="123144"/>
                </a:lnTo>
                <a:close/>
              </a:path>
              <a:path w="1866900" h="592454">
                <a:moveTo>
                  <a:pt x="165338" y="0"/>
                </a:moveTo>
                <a:lnTo>
                  <a:pt x="158192" y="0"/>
                </a:lnTo>
                <a:lnTo>
                  <a:pt x="136375" y="250"/>
                </a:lnTo>
                <a:lnTo>
                  <a:pt x="61119" y="4017"/>
                </a:lnTo>
                <a:lnTo>
                  <a:pt x="11642" y="8705"/>
                </a:lnTo>
                <a:lnTo>
                  <a:pt x="0" y="15018"/>
                </a:lnTo>
                <a:lnTo>
                  <a:pt x="0" y="469219"/>
                </a:lnTo>
                <a:lnTo>
                  <a:pt x="5904" y="474987"/>
                </a:lnTo>
                <a:lnTo>
                  <a:pt x="74773" y="474987"/>
                </a:lnTo>
                <a:lnTo>
                  <a:pt x="80557" y="469219"/>
                </a:lnTo>
                <a:lnTo>
                  <a:pt x="80557" y="288089"/>
                </a:lnTo>
                <a:lnTo>
                  <a:pt x="259393" y="288089"/>
                </a:lnTo>
                <a:lnTo>
                  <a:pt x="250498" y="267999"/>
                </a:lnTo>
                <a:lnTo>
                  <a:pt x="286070" y="245280"/>
                </a:lnTo>
                <a:lnTo>
                  <a:pt x="310960" y="217827"/>
                </a:lnTo>
                <a:lnTo>
                  <a:pt x="137282" y="217814"/>
                </a:lnTo>
                <a:lnTo>
                  <a:pt x="113682" y="217291"/>
                </a:lnTo>
                <a:lnTo>
                  <a:pt x="94647" y="216488"/>
                </a:lnTo>
                <a:lnTo>
                  <a:pt x="80557" y="215632"/>
                </a:lnTo>
                <a:lnTo>
                  <a:pt x="80557" y="79876"/>
                </a:lnTo>
                <a:lnTo>
                  <a:pt x="89261" y="78442"/>
                </a:lnTo>
                <a:lnTo>
                  <a:pt x="101796" y="77060"/>
                </a:lnTo>
                <a:lnTo>
                  <a:pt x="118609" y="76018"/>
                </a:lnTo>
                <a:lnTo>
                  <a:pt x="140147" y="75606"/>
                </a:lnTo>
                <a:lnTo>
                  <a:pt x="317389" y="75606"/>
                </a:lnTo>
                <a:lnTo>
                  <a:pt x="300512" y="47946"/>
                </a:lnTo>
                <a:lnTo>
                  <a:pt x="270770" y="23048"/>
                </a:lnTo>
                <a:lnTo>
                  <a:pt x="227685" y="6233"/>
                </a:lnTo>
                <a:lnTo>
                  <a:pt x="169092" y="60"/>
                </a:lnTo>
                <a:lnTo>
                  <a:pt x="165338" y="0"/>
                </a:lnTo>
                <a:close/>
              </a:path>
              <a:path w="1866900" h="592454">
                <a:moveTo>
                  <a:pt x="259393" y="288089"/>
                </a:moveTo>
                <a:lnTo>
                  <a:pt x="80557" y="288089"/>
                </a:lnTo>
                <a:lnTo>
                  <a:pt x="96932" y="289168"/>
                </a:lnTo>
                <a:lnTo>
                  <a:pt x="118158" y="290292"/>
                </a:lnTo>
                <a:lnTo>
                  <a:pt x="143258" y="291223"/>
                </a:lnTo>
                <a:lnTo>
                  <a:pt x="171258" y="291723"/>
                </a:lnTo>
                <a:lnTo>
                  <a:pt x="249287" y="467251"/>
                </a:lnTo>
                <a:lnTo>
                  <a:pt x="251270" y="471974"/>
                </a:lnTo>
                <a:lnTo>
                  <a:pt x="255993" y="474987"/>
                </a:lnTo>
                <a:lnTo>
                  <a:pt x="326453" y="474987"/>
                </a:lnTo>
                <a:lnTo>
                  <a:pt x="330556" y="472837"/>
                </a:lnTo>
                <a:lnTo>
                  <a:pt x="333070" y="469128"/>
                </a:lnTo>
                <a:lnTo>
                  <a:pt x="335385" y="465373"/>
                </a:lnTo>
                <a:lnTo>
                  <a:pt x="335779" y="460726"/>
                </a:lnTo>
                <a:lnTo>
                  <a:pt x="334068" y="456744"/>
                </a:lnTo>
                <a:lnTo>
                  <a:pt x="259393" y="288089"/>
                </a:lnTo>
                <a:close/>
              </a:path>
              <a:path w="1866900" h="592454">
                <a:moveTo>
                  <a:pt x="317389" y="75606"/>
                </a:moveTo>
                <a:lnTo>
                  <a:pt x="168880" y="75606"/>
                </a:lnTo>
                <a:lnTo>
                  <a:pt x="205883" y="81910"/>
                </a:lnTo>
                <a:lnTo>
                  <a:pt x="230370" y="98367"/>
                </a:lnTo>
                <a:lnTo>
                  <a:pt x="243911" y="121292"/>
                </a:lnTo>
                <a:lnTo>
                  <a:pt x="248076" y="147004"/>
                </a:lnTo>
                <a:lnTo>
                  <a:pt x="242302" y="176192"/>
                </a:lnTo>
                <a:lnTo>
                  <a:pt x="225760" y="198392"/>
                </a:lnTo>
                <a:lnTo>
                  <a:pt x="199624" y="212603"/>
                </a:lnTo>
                <a:lnTo>
                  <a:pt x="165065" y="217827"/>
                </a:lnTo>
                <a:lnTo>
                  <a:pt x="310960" y="217827"/>
                </a:lnTo>
                <a:lnTo>
                  <a:pt x="311306" y="217445"/>
                </a:lnTo>
                <a:lnTo>
                  <a:pt x="326346" y="184279"/>
                </a:lnTo>
                <a:lnTo>
                  <a:pt x="331329" y="145566"/>
                </a:lnTo>
                <a:lnTo>
                  <a:pt x="328626" y="111763"/>
                </a:lnTo>
                <a:lnTo>
                  <a:pt x="319075" y="78371"/>
                </a:lnTo>
                <a:lnTo>
                  <a:pt x="317389" y="75606"/>
                </a:lnTo>
                <a:close/>
              </a:path>
              <a:path w="1866900" h="592454">
                <a:moveTo>
                  <a:pt x="1583306" y="520814"/>
                </a:moveTo>
                <a:lnTo>
                  <a:pt x="1579779" y="522147"/>
                </a:lnTo>
                <a:lnTo>
                  <a:pt x="1577144" y="524766"/>
                </a:lnTo>
                <a:lnTo>
                  <a:pt x="1574479" y="527370"/>
                </a:lnTo>
                <a:lnTo>
                  <a:pt x="1573057" y="530973"/>
                </a:lnTo>
                <a:lnTo>
                  <a:pt x="1574829" y="568731"/>
                </a:lnTo>
                <a:lnTo>
                  <a:pt x="1575040" y="574499"/>
                </a:lnTo>
                <a:lnTo>
                  <a:pt x="1623572" y="587843"/>
                </a:lnTo>
                <a:lnTo>
                  <a:pt x="1672084" y="592288"/>
                </a:lnTo>
                <a:lnTo>
                  <a:pt x="1674764" y="592288"/>
                </a:lnTo>
                <a:lnTo>
                  <a:pt x="1708591" y="586353"/>
                </a:lnTo>
                <a:lnTo>
                  <a:pt x="1736444" y="568608"/>
                </a:lnTo>
                <a:lnTo>
                  <a:pt x="1758248" y="539142"/>
                </a:lnTo>
                <a:lnTo>
                  <a:pt x="1763612" y="525084"/>
                </a:lnTo>
                <a:lnTo>
                  <a:pt x="1652055" y="525084"/>
                </a:lnTo>
                <a:lnTo>
                  <a:pt x="1587046" y="521087"/>
                </a:lnTo>
                <a:lnTo>
                  <a:pt x="1583306" y="520814"/>
                </a:lnTo>
                <a:close/>
              </a:path>
              <a:path w="1866900" h="592454">
                <a:moveTo>
                  <a:pt x="1640655" y="131380"/>
                </a:moveTo>
                <a:lnTo>
                  <a:pt x="1579779" y="131380"/>
                </a:lnTo>
                <a:lnTo>
                  <a:pt x="1575964" y="133242"/>
                </a:lnTo>
                <a:lnTo>
                  <a:pt x="1573496" y="136437"/>
                </a:lnTo>
                <a:lnTo>
                  <a:pt x="1571073" y="139662"/>
                </a:lnTo>
                <a:lnTo>
                  <a:pt x="1570211" y="143810"/>
                </a:lnTo>
                <a:lnTo>
                  <a:pt x="1571211" y="147731"/>
                </a:lnTo>
                <a:lnTo>
                  <a:pt x="1646393" y="436472"/>
                </a:lnTo>
                <a:lnTo>
                  <a:pt x="1672290" y="470983"/>
                </a:lnTo>
                <a:lnTo>
                  <a:pt x="1689555" y="474987"/>
                </a:lnTo>
                <a:lnTo>
                  <a:pt x="1704166" y="474987"/>
                </a:lnTo>
                <a:lnTo>
                  <a:pt x="1702878" y="479862"/>
                </a:lnTo>
                <a:lnTo>
                  <a:pt x="1701591" y="485024"/>
                </a:lnTo>
                <a:lnTo>
                  <a:pt x="1700154" y="489445"/>
                </a:lnTo>
                <a:lnTo>
                  <a:pt x="1699472" y="491625"/>
                </a:lnTo>
                <a:lnTo>
                  <a:pt x="1695563" y="502474"/>
                </a:lnTo>
                <a:lnTo>
                  <a:pt x="1688174" y="513351"/>
                </a:lnTo>
                <a:lnTo>
                  <a:pt x="1674580" y="521729"/>
                </a:lnTo>
                <a:lnTo>
                  <a:pt x="1652055" y="525084"/>
                </a:lnTo>
                <a:lnTo>
                  <a:pt x="1763612" y="525084"/>
                </a:lnTo>
                <a:lnTo>
                  <a:pt x="1773928" y="498044"/>
                </a:lnTo>
                <a:lnTo>
                  <a:pt x="1786105" y="451970"/>
                </a:lnTo>
                <a:lnTo>
                  <a:pt x="1800086" y="398563"/>
                </a:lnTo>
                <a:lnTo>
                  <a:pt x="1715672" y="398563"/>
                </a:lnTo>
                <a:lnTo>
                  <a:pt x="1647332" y="141085"/>
                </a:lnTo>
                <a:lnTo>
                  <a:pt x="1645862" y="135347"/>
                </a:lnTo>
                <a:lnTo>
                  <a:pt x="1640655" y="131380"/>
                </a:lnTo>
                <a:close/>
              </a:path>
              <a:path w="1866900" h="592454">
                <a:moveTo>
                  <a:pt x="1856802" y="131380"/>
                </a:moveTo>
                <a:lnTo>
                  <a:pt x="1795880" y="131380"/>
                </a:lnTo>
                <a:lnTo>
                  <a:pt x="1790778" y="135347"/>
                </a:lnTo>
                <a:lnTo>
                  <a:pt x="1787472" y="147731"/>
                </a:lnTo>
                <a:lnTo>
                  <a:pt x="1720970" y="398563"/>
                </a:lnTo>
                <a:lnTo>
                  <a:pt x="1800086" y="398563"/>
                </a:lnTo>
                <a:lnTo>
                  <a:pt x="1811788" y="353625"/>
                </a:lnTo>
                <a:lnTo>
                  <a:pt x="1835591" y="261853"/>
                </a:lnTo>
                <a:lnTo>
                  <a:pt x="1855530" y="185216"/>
                </a:lnTo>
                <a:lnTo>
                  <a:pt x="1865343" y="147670"/>
                </a:lnTo>
                <a:lnTo>
                  <a:pt x="1866446" y="143810"/>
                </a:lnTo>
                <a:lnTo>
                  <a:pt x="1865477" y="139662"/>
                </a:lnTo>
                <a:lnTo>
                  <a:pt x="1862994" y="136437"/>
                </a:lnTo>
                <a:lnTo>
                  <a:pt x="1860586" y="133242"/>
                </a:lnTo>
                <a:lnTo>
                  <a:pt x="1856802" y="131380"/>
                </a:lnTo>
                <a:close/>
              </a:path>
              <a:path w="1866900" h="592454">
                <a:moveTo>
                  <a:pt x="536817" y="123144"/>
                </a:moveTo>
                <a:lnTo>
                  <a:pt x="488132" y="127790"/>
                </a:lnTo>
                <a:lnTo>
                  <a:pt x="449019" y="141974"/>
                </a:lnTo>
                <a:lnTo>
                  <a:pt x="419157" y="166067"/>
                </a:lnTo>
                <a:lnTo>
                  <a:pt x="398282" y="200346"/>
                </a:lnTo>
                <a:lnTo>
                  <a:pt x="385901" y="245468"/>
                </a:lnTo>
                <a:lnTo>
                  <a:pt x="381864" y="301518"/>
                </a:lnTo>
                <a:lnTo>
                  <a:pt x="385901" y="358384"/>
                </a:lnTo>
                <a:lnTo>
                  <a:pt x="398225" y="404072"/>
                </a:lnTo>
                <a:lnTo>
                  <a:pt x="419157" y="438957"/>
                </a:lnTo>
                <a:lnTo>
                  <a:pt x="449019" y="463411"/>
                </a:lnTo>
                <a:lnTo>
                  <a:pt x="488132" y="477810"/>
                </a:lnTo>
                <a:lnTo>
                  <a:pt x="536817" y="482526"/>
                </a:lnTo>
                <a:lnTo>
                  <a:pt x="585250" y="477810"/>
                </a:lnTo>
                <a:lnTo>
                  <a:pt x="624162" y="463411"/>
                </a:lnTo>
                <a:lnTo>
                  <a:pt x="653874" y="438957"/>
                </a:lnTo>
                <a:lnTo>
                  <a:pt x="670164" y="411673"/>
                </a:lnTo>
                <a:lnTo>
                  <a:pt x="536817" y="411673"/>
                </a:lnTo>
                <a:lnTo>
                  <a:pt x="498439" y="404513"/>
                </a:lnTo>
                <a:lnTo>
                  <a:pt x="475575" y="383399"/>
                </a:lnTo>
                <a:lnTo>
                  <a:pt x="464552" y="348883"/>
                </a:lnTo>
                <a:lnTo>
                  <a:pt x="461694" y="301518"/>
                </a:lnTo>
                <a:lnTo>
                  <a:pt x="465640" y="251567"/>
                </a:lnTo>
                <a:lnTo>
                  <a:pt x="478476" y="218563"/>
                </a:lnTo>
                <a:lnTo>
                  <a:pt x="501702" y="200346"/>
                </a:lnTo>
                <a:lnTo>
                  <a:pt x="536817" y="194754"/>
                </a:lnTo>
                <a:lnTo>
                  <a:pt x="670487" y="194754"/>
                </a:lnTo>
                <a:lnTo>
                  <a:pt x="653351" y="166669"/>
                </a:lnTo>
                <a:lnTo>
                  <a:pt x="623543" y="142330"/>
                </a:lnTo>
                <a:lnTo>
                  <a:pt x="584766" y="127901"/>
                </a:lnTo>
                <a:lnTo>
                  <a:pt x="536817" y="123144"/>
                </a:lnTo>
                <a:close/>
              </a:path>
              <a:path w="1866900" h="592454">
                <a:moveTo>
                  <a:pt x="670487" y="194754"/>
                </a:moveTo>
                <a:lnTo>
                  <a:pt x="536817" y="194754"/>
                </a:lnTo>
                <a:lnTo>
                  <a:pt x="570978" y="200625"/>
                </a:lnTo>
                <a:lnTo>
                  <a:pt x="594025" y="219307"/>
                </a:lnTo>
                <a:lnTo>
                  <a:pt x="607052" y="252403"/>
                </a:lnTo>
                <a:lnTo>
                  <a:pt x="611151" y="301518"/>
                </a:lnTo>
                <a:lnTo>
                  <a:pt x="608276" y="348155"/>
                </a:lnTo>
                <a:lnTo>
                  <a:pt x="597290" y="382751"/>
                </a:lnTo>
                <a:lnTo>
                  <a:pt x="574650" y="404270"/>
                </a:lnTo>
                <a:lnTo>
                  <a:pt x="536817" y="411673"/>
                </a:lnTo>
                <a:lnTo>
                  <a:pt x="670164" y="411673"/>
                </a:lnTo>
                <a:lnTo>
                  <a:pt x="674702" y="404072"/>
                </a:lnTo>
                <a:lnTo>
                  <a:pt x="686965" y="358384"/>
                </a:lnTo>
                <a:lnTo>
                  <a:pt x="690982" y="301518"/>
                </a:lnTo>
                <a:lnTo>
                  <a:pt x="686869" y="246025"/>
                </a:lnTo>
                <a:lnTo>
                  <a:pt x="674392" y="201154"/>
                </a:lnTo>
                <a:lnTo>
                  <a:pt x="670487" y="194754"/>
                </a:lnTo>
                <a:close/>
              </a:path>
              <a:path w="1866900" h="592454">
                <a:moveTo>
                  <a:pt x="846571" y="202339"/>
                </a:moveTo>
                <a:lnTo>
                  <a:pt x="768057" y="202339"/>
                </a:lnTo>
                <a:lnTo>
                  <a:pt x="768057" y="353886"/>
                </a:lnTo>
                <a:lnTo>
                  <a:pt x="773065" y="415940"/>
                </a:lnTo>
                <a:lnTo>
                  <a:pt x="790019" y="455788"/>
                </a:lnTo>
                <a:lnTo>
                  <a:pt x="821817" y="477046"/>
                </a:lnTo>
                <a:lnTo>
                  <a:pt x="871355" y="483329"/>
                </a:lnTo>
                <a:lnTo>
                  <a:pt x="884671" y="482631"/>
                </a:lnTo>
                <a:lnTo>
                  <a:pt x="930445" y="475865"/>
                </a:lnTo>
                <a:lnTo>
                  <a:pt x="941345" y="468840"/>
                </a:lnTo>
                <a:lnTo>
                  <a:pt x="938742" y="419228"/>
                </a:lnTo>
                <a:lnTo>
                  <a:pt x="938529" y="411946"/>
                </a:lnTo>
                <a:lnTo>
                  <a:pt x="934043" y="408222"/>
                </a:lnTo>
                <a:lnTo>
                  <a:pt x="882376" y="408222"/>
                </a:lnTo>
                <a:lnTo>
                  <a:pt x="862398" y="404830"/>
                </a:lnTo>
                <a:lnTo>
                  <a:pt x="851688" y="393724"/>
                </a:lnTo>
                <a:lnTo>
                  <a:pt x="847371" y="373508"/>
                </a:lnTo>
                <a:lnTo>
                  <a:pt x="846571" y="342789"/>
                </a:lnTo>
                <a:lnTo>
                  <a:pt x="846571" y="202339"/>
                </a:lnTo>
                <a:close/>
              </a:path>
              <a:path w="1866900" h="592454">
                <a:moveTo>
                  <a:pt x="932201" y="406693"/>
                </a:moveTo>
                <a:lnTo>
                  <a:pt x="925206" y="406844"/>
                </a:lnTo>
                <a:lnTo>
                  <a:pt x="904540" y="407743"/>
                </a:lnTo>
                <a:lnTo>
                  <a:pt x="892879" y="408085"/>
                </a:lnTo>
                <a:lnTo>
                  <a:pt x="882376" y="408222"/>
                </a:lnTo>
                <a:lnTo>
                  <a:pt x="934043" y="408222"/>
                </a:lnTo>
                <a:lnTo>
                  <a:pt x="932201" y="406693"/>
                </a:lnTo>
                <a:close/>
              </a:path>
              <a:path w="1866900" h="592454">
                <a:moveTo>
                  <a:pt x="933700" y="131380"/>
                </a:moveTo>
                <a:lnTo>
                  <a:pt x="730497" y="131380"/>
                </a:lnTo>
                <a:lnTo>
                  <a:pt x="724668" y="137179"/>
                </a:lnTo>
                <a:lnTo>
                  <a:pt x="724668" y="196420"/>
                </a:lnTo>
                <a:lnTo>
                  <a:pt x="730497" y="202339"/>
                </a:lnTo>
                <a:lnTo>
                  <a:pt x="933700" y="202339"/>
                </a:lnTo>
                <a:lnTo>
                  <a:pt x="939512" y="196420"/>
                </a:lnTo>
                <a:lnTo>
                  <a:pt x="939512" y="137179"/>
                </a:lnTo>
                <a:lnTo>
                  <a:pt x="933700" y="131380"/>
                </a:lnTo>
                <a:close/>
              </a:path>
              <a:path w="1866900" h="592454">
                <a:moveTo>
                  <a:pt x="834308" y="51731"/>
                </a:moveTo>
                <a:lnTo>
                  <a:pt x="830447" y="52624"/>
                </a:lnTo>
                <a:lnTo>
                  <a:pt x="772191" y="66810"/>
                </a:lnTo>
                <a:lnTo>
                  <a:pt x="768057" y="72049"/>
                </a:lnTo>
                <a:lnTo>
                  <a:pt x="768057" y="131380"/>
                </a:lnTo>
                <a:lnTo>
                  <a:pt x="846571" y="131380"/>
                </a:lnTo>
                <a:lnTo>
                  <a:pt x="846571" y="61269"/>
                </a:lnTo>
                <a:lnTo>
                  <a:pt x="844710" y="57515"/>
                </a:lnTo>
                <a:lnTo>
                  <a:pt x="838427" y="52564"/>
                </a:lnTo>
                <a:lnTo>
                  <a:pt x="834308" y="5173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861290" y="5509330"/>
            <a:ext cx="1210995" cy="12103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110027" y="6433820"/>
            <a:ext cx="1936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898989"/>
                </a:solidFill>
                <a:latin typeface="Arial"/>
                <a:cs typeface="Arial"/>
              </a:rPr>
              <a:t>13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748756" y="983996"/>
            <a:ext cx="6696709" cy="4368800"/>
          </a:xfrm>
          <a:prstGeom prst="rect">
            <a:avLst/>
          </a:prstGeom>
        </p:spPr>
        <p:txBody>
          <a:bodyPr vert="horz" wrap="square" lIns="0" tIns="271780" rIns="0" bIns="0" rtlCol="0">
            <a:spAutoFit/>
          </a:bodyPr>
          <a:lstStyle/>
          <a:p>
            <a:pPr marL="965835" marR="5080" indent="-953769">
              <a:lnSpc>
                <a:spcPts val="16200"/>
              </a:lnSpc>
              <a:spcBef>
                <a:spcPts val="2140"/>
              </a:spcBef>
            </a:pPr>
            <a:r>
              <a:rPr sz="15000" spc="-5" dirty="0">
                <a:solidFill>
                  <a:srgbClr val="FFFFFF"/>
                </a:solidFill>
              </a:rPr>
              <a:t>T</a:t>
            </a:r>
            <a:r>
              <a:rPr sz="15000" spc="10" dirty="0">
                <a:solidFill>
                  <a:srgbClr val="FFFFFF"/>
                </a:solidFill>
              </a:rPr>
              <a:t>H</a:t>
            </a:r>
            <a:r>
              <a:rPr sz="15000" spc="5" dirty="0">
                <a:solidFill>
                  <a:srgbClr val="FFFFFF"/>
                </a:solidFill>
              </a:rPr>
              <a:t>AN</a:t>
            </a:r>
            <a:r>
              <a:rPr sz="15000" dirty="0">
                <a:solidFill>
                  <a:srgbClr val="FFFFFF"/>
                </a:solidFill>
              </a:rPr>
              <a:t>K  YOU!</a:t>
            </a:r>
            <a:endParaRPr sz="15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16726" y="899667"/>
            <a:ext cx="6588125" cy="4168775"/>
          </a:xfrm>
          <a:prstGeom prst="rect">
            <a:avLst/>
          </a:prstGeom>
        </p:spPr>
        <p:txBody>
          <a:bodyPr vert="horz" wrap="square" lIns="0" tIns="72390" rIns="0" bIns="0" rtlCol="0">
            <a:spAutoFit/>
          </a:bodyPr>
          <a:lstStyle/>
          <a:p>
            <a:pPr marL="12700" marR="387350">
              <a:lnSpc>
                <a:spcPct val="90200"/>
              </a:lnSpc>
              <a:spcBef>
                <a:spcPts val="570"/>
              </a:spcBef>
            </a:pPr>
            <a:r>
              <a:rPr sz="4000" b="1" spc="-5" dirty="0">
                <a:solidFill>
                  <a:srgbClr val="16468F"/>
                </a:solidFill>
                <a:latin typeface="Arial"/>
                <a:cs typeface="Arial"/>
              </a:rPr>
              <a:t>Identify and empower </a:t>
            </a:r>
            <a:r>
              <a:rPr sz="4000" b="1" dirty="0">
                <a:solidFill>
                  <a:srgbClr val="16468F"/>
                </a:solidFill>
                <a:latin typeface="Arial"/>
                <a:cs typeface="Arial"/>
              </a:rPr>
              <a:t>a  </a:t>
            </a:r>
            <a:r>
              <a:rPr sz="4000" b="1" spc="-5" dirty="0">
                <a:solidFill>
                  <a:srgbClr val="16468F"/>
                </a:solidFill>
                <a:latin typeface="Arial"/>
                <a:cs typeface="Arial"/>
              </a:rPr>
              <a:t>club member </a:t>
            </a:r>
            <a:r>
              <a:rPr sz="4000" b="1" dirty="0">
                <a:solidFill>
                  <a:srgbClr val="16468F"/>
                </a:solidFill>
                <a:latin typeface="Arial"/>
                <a:cs typeface="Arial"/>
              </a:rPr>
              <a:t>to </a:t>
            </a:r>
            <a:r>
              <a:rPr sz="4000" b="1" spc="-5" dirty="0">
                <a:solidFill>
                  <a:srgbClr val="16468F"/>
                </a:solidFill>
                <a:latin typeface="Arial"/>
                <a:cs typeface="Arial"/>
              </a:rPr>
              <a:t>be</a:t>
            </a:r>
            <a:r>
              <a:rPr sz="4000" b="1" spc="-60" dirty="0">
                <a:solidFill>
                  <a:srgbClr val="16468F"/>
                </a:solidFill>
                <a:latin typeface="Arial"/>
                <a:cs typeface="Arial"/>
              </a:rPr>
              <a:t> </a:t>
            </a:r>
            <a:r>
              <a:rPr sz="4000" b="1" spc="-5" dirty="0">
                <a:solidFill>
                  <a:srgbClr val="16468F"/>
                </a:solidFill>
                <a:latin typeface="Arial"/>
                <a:cs typeface="Arial"/>
              </a:rPr>
              <a:t>Public  Image </a:t>
            </a:r>
            <a:r>
              <a:rPr sz="4000" b="1" spc="-80" dirty="0">
                <a:solidFill>
                  <a:srgbClr val="16468F"/>
                </a:solidFill>
                <a:latin typeface="Arial"/>
                <a:cs typeface="Arial"/>
              </a:rPr>
              <a:t>Team </a:t>
            </a:r>
            <a:r>
              <a:rPr sz="4000" b="1" spc="-10" dirty="0">
                <a:solidFill>
                  <a:srgbClr val="16468F"/>
                </a:solidFill>
                <a:latin typeface="Arial"/>
                <a:cs typeface="Arial"/>
              </a:rPr>
              <a:t>Leader  </a:t>
            </a:r>
            <a:r>
              <a:rPr sz="4000" b="1" spc="-5" dirty="0">
                <a:solidFill>
                  <a:srgbClr val="16468F"/>
                </a:solidFill>
                <a:latin typeface="Arial"/>
                <a:cs typeface="Arial"/>
              </a:rPr>
              <a:t>Champion</a:t>
            </a:r>
            <a:r>
              <a:rPr sz="4000" spc="-5" dirty="0">
                <a:solidFill>
                  <a:srgbClr val="16468F"/>
                </a:solidFill>
                <a:latin typeface="Arial"/>
                <a:cs typeface="Arial"/>
              </a:rPr>
              <a:t>:</a:t>
            </a:r>
            <a:endParaRPr sz="4000">
              <a:latin typeface="Arial"/>
              <a:cs typeface="Arial"/>
            </a:endParaRPr>
          </a:p>
          <a:p>
            <a:pPr marL="12700" marR="5080">
              <a:lnSpc>
                <a:spcPct val="90200"/>
              </a:lnSpc>
              <a:spcBef>
                <a:spcPts val="985"/>
              </a:spcBef>
              <a:tabLst>
                <a:tab pos="4228465" algn="l"/>
              </a:tabLst>
            </a:pPr>
            <a:r>
              <a:rPr sz="3200" spc="-5" dirty="0">
                <a:solidFill>
                  <a:srgbClr val="16468F"/>
                </a:solidFill>
                <a:latin typeface="Arial"/>
                <a:cs typeface="Arial"/>
              </a:rPr>
              <a:t>they can be cheerleader and  </a:t>
            </a:r>
            <a:r>
              <a:rPr sz="3200" spc="-20" dirty="0">
                <a:solidFill>
                  <a:srgbClr val="16468F"/>
                </a:solidFill>
                <a:latin typeface="Arial"/>
                <a:cs typeface="Arial"/>
              </a:rPr>
              <a:t>coordinator, </a:t>
            </a:r>
            <a:r>
              <a:rPr sz="3200" dirty="0">
                <a:solidFill>
                  <a:srgbClr val="16468F"/>
                </a:solidFill>
                <a:latin typeface="Arial"/>
                <a:cs typeface="Arial"/>
              </a:rPr>
              <a:t>so </a:t>
            </a:r>
            <a:r>
              <a:rPr sz="3200" spc="-5" dirty="0">
                <a:solidFill>
                  <a:srgbClr val="16468F"/>
                </a:solidFill>
                <a:latin typeface="Arial"/>
                <a:cs typeface="Arial"/>
              </a:rPr>
              <a:t>one person doesn’t  have to</a:t>
            </a:r>
            <a:r>
              <a:rPr sz="3200" dirty="0">
                <a:solidFill>
                  <a:srgbClr val="16468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6468F"/>
                </a:solidFill>
                <a:latin typeface="Arial"/>
                <a:cs typeface="Arial"/>
              </a:rPr>
              <a:t>do everything.	Plus, there</a:t>
            </a:r>
            <a:r>
              <a:rPr sz="3200" spc="-80" dirty="0">
                <a:solidFill>
                  <a:srgbClr val="16468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16468F"/>
                </a:solidFill>
                <a:latin typeface="Arial"/>
                <a:cs typeface="Arial"/>
              </a:rPr>
              <a:t>is  </a:t>
            </a:r>
            <a:r>
              <a:rPr sz="3200" spc="-5" dirty="0">
                <a:solidFill>
                  <a:srgbClr val="16468F"/>
                </a:solidFill>
                <a:latin typeface="Arial"/>
                <a:cs typeface="Arial"/>
              </a:rPr>
              <a:t>strength </a:t>
            </a:r>
            <a:r>
              <a:rPr sz="3200" dirty="0">
                <a:solidFill>
                  <a:srgbClr val="16468F"/>
                </a:solidFill>
                <a:latin typeface="Arial"/>
                <a:cs typeface="Arial"/>
              </a:rPr>
              <a:t>in</a:t>
            </a:r>
            <a:r>
              <a:rPr sz="3200" spc="-25" dirty="0">
                <a:solidFill>
                  <a:srgbClr val="16468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6468F"/>
                </a:solidFill>
                <a:latin typeface="Arial"/>
                <a:cs typeface="Arial"/>
              </a:rPr>
              <a:t>numbers!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02194" y="950467"/>
            <a:ext cx="2059305" cy="1488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600" spc="-5" dirty="0">
                <a:solidFill>
                  <a:srgbClr val="0432FF"/>
                </a:solidFill>
              </a:rPr>
              <a:t>#10</a:t>
            </a:r>
            <a:endParaRPr sz="9600"/>
          </a:p>
        </p:txBody>
      </p:sp>
      <p:sp>
        <p:nvSpPr>
          <p:cNvPr id="4" name="object 4"/>
          <p:cNvSpPr/>
          <p:nvPr/>
        </p:nvSpPr>
        <p:spPr>
          <a:xfrm>
            <a:off x="831600" y="2762249"/>
            <a:ext cx="3199971" cy="3187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211835" rIns="0" bIns="0" rtlCol="0">
            <a:spAutoFit/>
          </a:bodyPr>
          <a:lstStyle/>
          <a:p>
            <a:pPr marL="3855720" marR="309880">
              <a:lnSpc>
                <a:spcPts val="4300"/>
              </a:lnSpc>
              <a:spcBef>
                <a:spcPts val="660"/>
              </a:spcBef>
            </a:pPr>
            <a:r>
              <a:rPr spc="-5" dirty="0"/>
              <a:t>Encourage club</a:t>
            </a:r>
            <a:r>
              <a:rPr spc="-55" dirty="0"/>
              <a:t> </a:t>
            </a:r>
            <a:r>
              <a:rPr dirty="0"/>
              <a:t>members  to </a:t>
            </a:r>
            <a:r>
              <a:rPr spc="-5" dirty="0"/>
              <a:t>participate </a:t>
            </a:r>
            <a:r>
              <a:rPr dirty="0"/>
              <a:t>in </a:t>
            </a:r>
            <a:r>
              <a:rPr spc="-5" dirty="0"/>
              <a:t>social  media:</a:t>
            </a:r>
          </a:p>
          <a:p>
            <a:pPr marL="3855720" marR="5080">
              <a:lnSpc>
                <a:spcPct val="89700"/>
              </a:lnSpc>
              <a:spcBef>
                <a:spcPts val="1030"/>
              </a:spcBef>
            </a:pPr>
            <a:r>
              <a:rPr sz="3200" b="0" spc="-5" dirty="0">
                <a:latin typeface="Arial"/>
                <a:cs typeface="Arial"/>
              </a:rPr>
              <a:t>The more your members like,</a:t>
            </a:r>
            <a:r>
              <a:rPr sz="3200" b="0" spc="-50" dirty="0">
                <a:latin typeface="Arial"/>
                <a:cs typeface="Arial"/>
              </a:rPr>
              <a:t> </a:t>
            </a:r>
            <a:r>
              <a:rPr sz="3200" b="0" spc="-30" dirty="0">
                <a:latin typeface="Arial"/>
                <a:cs typeface="Arial"/>
              </a:rPr>
              <a:t>follow,  </a:t>
            </a:r>
            <a:r>
              <a:rPr sz="3200" b="0" spc="-5" dirty="0">
                <a:latin typeface="Arial"/>
                <a:cs typeface="Arial"/>
              </a:rPr>
              <a:t>share your social media posts, the  broader your reach </a:t>
            </a:r>
            <a:r>
              <a:rPr sz="3200" b="0" dirty="0">
                <a:latin typeface="Arial"/>
                <a:cs typeface="Arial"/>
              </a:rPr>
              <a:t>will</a:t>
            </a:r>
            <a:r>
              <a:rPr sz="3200" b="0" spc="-20" dirty="0">
                <a:latin typeface="Arial"/>
                <a:cs typeface="Arial"/>
              </a:rPr>
              <a:t> </a:t>
            </a:r>
            <a:r>
              <a:rPr sz="3200" b="0" spc="-5" dirty="0">
                <a:latin typeface="Arial"/>
                <a:cs typeface="Arial"/>
              </a:rPr>
              <a:t>be!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26838" y="937259"/>
            <a:ext cx="1409700" cy="1518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800" i="1" spc="-5" dirty="0">
                <a:solidFill>
                  <a:srgbClr val="0432FF"/>
                </a:solidFill>
                <a:latin typeface="Arial"/>
                <a:cs typeface="Arial"/>
              </a:rPr>
              <a:t>#9</a:t>
            </a:r>
            <a:endParaRPr sz="9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1600" y="2762249"/>
            <a:ext cx="3199971" cy="3187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16726" y="1079499"/>
            <a:ext cx="6565900" cy="4385310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12700" marR="1442720">
              <a:lnSpc>
                <a:spcPts val="4300"/>
              </a:lnSpc>
              <a:spcBef>
                <a:spcPts val="660"/>
              </a:spcBef>
            </a:pPr>
            <a:r>
              <a:rPr sz="4000" b="1" spc="-40" dirty="0">
                <a:solidFill>
                  <a:srgbClr val="16468F"/>
                </a:solidFill>
                <a:latin typeface="Arial"/>
                <a:cs typeface="Arial"/>
              </a:rPr>
              <a:t>Teamwork </a:t>
            </a:r>
            <a:r>
              <a:rPr sz="4000" b="1" spc="-5" dirty="0">
                <a:solidFill>
                  <a:srgbClr val="16468F"/>
                </a:solidFill>
                <a:latin typeface="Arial"/>
                <a:cs typeface="Arial"/>
              </a:rPr>
              <a:t>makes the  dream</a:t>
            </a:r>
            <a:r>
              <a:rPr sz="4000" b="1" dirty="0">
                <a:solidFill>
                  <a:srgbClr val="16468F"/>
                </a:solidFill>
                <a:latin typeface="Arial"/>
                <a:cs typeface="Arial"/>
              </a:rPr>
              <a:t> </a:t>
            </a:r>
            <a:r>
              <a:rPr sz="4000" b="1" spc="-5" dirty="0">
                <a:solidFill>
                  <a:srgbClr val="16468F"/>
                </a:solidFill>
                <a:latin typeface="Arial"/>
                <a:cs typeface="Arial"/>
              </a:rPr>
              <a:t>work:</a:t>
            </a:r>
            <a:endParaRPr sz="4000">
              <a:latin typeface="Arial"/>
              <a:cs typeface="Arial"/>
            </a:endParaRPr>
          </a:p>
          <a:p>
            <a:pPr marL="12700" marR="5080">
              <a:lnSpc>
                <a:spcPct val="89800"/>
              </a:lnSpc>
              <a:spcBef>
                <a:spcPts val="1030"/>
              </a:spcBef>
              <a:tabLst>
                <a:tab pos="5268595" algn="l"/>
              </a:tabLst>
            </a:pPr>
            <a:r>
              <a:rPr sz="3200" spc="-5" dirty="0">
                <a:solidFill>
                  <a:srgbClr val="16468F"/>
                </a:solidFill>
                <a:latin typeface="Arial"/>
                <a:cs typeface="Arial"/>
              </a:rPr>
              <a:t>Don’t create</a:t>
            </a:r>
            <a:r>
              <a:rPr sz="3200" spc="15" dirty="0">
                <a:solidFill>
                  <a:srgbClr val="16468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6468F"/>
                </a:solidFill>
                <a:latin typeface="Arial"/>
                <a:cs typeface="Arial"/>
              </a:rPr>
              <a:t>individual</a:t>
            </a:r>
            <a:r>
              <a:rPr sz="3200" spc="15" dirty="0">
                <a:solidFill>
                  <a:srgbClr val="16468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6468F"/>
                </a:solidFill>
                <a:latin typeface="Arial"/>
                <a:cs typeface="Arial"/>
              </a:rPr>
              <a:t>silos.	</a:t>
            </a:r>
            <a:r>
              <a:rPr sz="3200" spc="-20" dirty="0">
                <a:solidFill>
                  <a:srgbClr val="16468F"/>
                </a:solidFill>
                <a:latin typeface="Arial"/>
                <a:cs typeface="Arial"/>
              </a:rPr>
              <a:t>Work  </a:t>
            </a:r>
            <a:r>
              <a:rPr sz="3200" spc="-5" dirty="0">
                <a:solidFill>
                  <a:srgbClr val="16468F"/>
                </a:solidFill>
                <a:latin typeface="Arial"/>
                <a:cs typeface="Arial"/>
              </a:rPr>
              <a:t>with the other areas of your club  (Foundation team, </a:t>
            </a:r>
            <a:r>
              <a:rPr sz="3200" spc="-15" dirty="0">
                <a:solidFill>
                  <a:srgbClr val="16468F"/>
                </a:solidFill>
                <a:latin typeface="Arial"/>
                <a:cs typeface="Arial"/>
              </a:rPr>
              <a:t>Avenues </a:t>
            </a:r>
            <a:r>
              <a:rPr sz="3200" spc="-5" dirty="0">
                <a:solidFill>
                  <a:srgbClr val="16468F"/>
                </a:solidFill>
                <a:latin typeface="Arial"/>
                <a:cs typeface="Arial"/>
              </a:rPr>
              <a:t>of  Service teams) to identify the stories  to tell, and then coordinate with your  Membership team to engage  members and the public</a:t>
            </a:r>
            <a:r>
              <a:rPr sz="3200" spc="-40" dirty="0">
                <a:solidFill>
                  <a:srgbClr val="16468F"/>
                </a:solidFill>
                <a:latin typeface="Arial"/>
                <a:cs typeface="Arial"/>
              </a:rPr>
              <a:t> </a:t>
            </a:r>
            <a:r>
              <a:rPr sz="3200" spc="-30" dirty="0">
                <a:solidFill>
                  <a:srgbClr val="16468F"/>
                </a:solidFill>
                <a:latin typeface="Arial"/>
                <a:cs typeface="Arial"/>
              </a:rPr>
              <a:t>effectively.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12551" y="908811"/>
            <a:ext cx="1438910" cy="1549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0" dirty="0">
                <a:solidFill>
                  <a:srgbClr val="0432FF"/>
                </a:solidFill>
              </a:rPr>
              <a:t>#8</a:t>
            </a:r>
            <a:endParaRPr sz="10000"/>
          </a:p>
        </p:txBody>
      </p:sp>
      <p:sp>
        <p:nvSpPr>
          <p:cNvPr id="4" name="object 4"/>
          <p:cNvSpPr/>
          <p:nvPr/>
        </p:nvSpPr>
        <p:spPr>
          <a:xfrm>
            <a:off x="831600" y="2762249"/>
            <a:ext cx="3199971" cy="3187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2978785" marR="5080">
              <a:lnSpc>
                <a:spcPts val="4300"/>
              </a:lnSpc>
              <a:spcBef>
                <a:spcPts val="660"/>
              </a:spcBef>
            </a:pPr>
            <a:r>
              <a:rPr spc="-5" dirty="0"/>
              <a:t>Current, compliant, and  consistent content: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716726" y="2034540"/>
            <a:ext cx="6610984" cy="3140710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12700" marR="5080">
              <a:lnSpc>
                <a:spcPct val="89800"/>
              </a:lnSpc>
              <a:spcBef>
                <a:spcPts val="490"/>
              </a:spcBef>
              <a:tabLst>
                <a:tab pos="3303270" algn="l"/>
              </a:tabLst>
            </a:pPr>
            <a:r>
              <a:rPr sz="3200" spc="-5" dirty="0">
                <a:solidFill>
                  <a:srgbClr val="16468F"/>
                </a:solidFill>
                <a:latin typeface="Arial"/>
                <a:cs typeface="Arial"/>
              </a:rPr>
              <a:t>Make sure all your promotional  materials, including websites and  social media, have proper and  current</a:t>
            </a:r>
            <a:r>
              <a:rPr sz="3200" dirty="0">
                <a:solidFill>
                  <a:srgbClr val="16468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6468F"/>
                </a:solidFill>
                <a:latin typeface="Arial"/>
                <a:cs typeface="Arial"/>
              </a:rPr>
              <a:t>branding.	Consistency</a:t>
            </a:r>
            <a:r>
              <a:rPr sz="3200" spc="-65" dirty="0">
                <a:solidFill>
                  <a:srgbClr val="16468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6468F"/>
                </a:solidFill>
                <a:latin typeface="Arial"/>
                <a:cs typeface="Arial"/>
              </a:rPr>
              <a:t>helps  people remember your club! (Check  out </a:t>
            </a:r>
            <a:r>
              <a:rPr sz="3200" spc="-10" dirty="0">
                <a:solidFill>
                  <a:srgbClr val="16468F"/>
                </a:solidFill>
                <a:latin typeface="Arial"/>
                <a:cs typeface="Arial"/>
              </a:rPr>
              <a:t>Rotary’s </a:t>
            </a:r>
            <a:r>
              <a:rPr sz="3200" spc="-5" dirty="0">
                <a:solidFill>
                  <a:srgbClr val="16468F"/>
                </a:solidFill>
                <a:latin typeface="Arial"/>
                <a:cs typeface="Arial"/>
              </a:rPr>
              <a:t>Brand Center for more  details)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8263" y="895603"/>
            <a:ext cx="1467485" cy="1579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200" b="1" dirty="0">
                <a:solidFill>
                  <a:srgbClr val="0432FF"/>
                </a:solidFill>
                <a:latin typeface="Arial"/>
                <a:cs typeface="Arial"/>
              </a:rPr>
              <a:t>#7</a:t>
            </a:r>
            <a:endParaRPr sz="102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31600" y="2762249"/>
            <a:ext cx="3199971" cy="3187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16726" y="1629917"/>
            <a:ext cx="6259195" cy="2612390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sz="4000" b="1" dirty="0">
                <a:solidFill>
                  <a:srgbClr val="16468F"/>
                </a:solidFill>
                <a:latin typeface="Arial"/>
                <a:cs typeface="Arial"/>
              </a:rPr>
              <a:t>Make a </a:t>
            </a:r>
            <a:r>
              <a:rPr sz="4000" b="1" spc="-5" dirty="0">
                <a:solidFill>
                  <a:srgbClr val="16468F"/>
                </a:solidFill>
                <a:latin typeface="Arial"/>
                <a:cs typeface="Arial"/>
              </a:rPr>
              <a:t>promotional</a:t>
            </a:r>
            <a:r>
              <a:rPr sz="4000" b="1" spc="-55" dirty="0">
                <a:solidFill>
                  <a:srgbClr val="16468F"/>
                </a:solidFill>
                <a:latin typeface="Arial"/>
                <a:cs typeface="Arial"/>
              </a:rPr>
              <a:t> </a:t>
            </a:r>
            <a:r>
              <a:rPr sz="4000" b="1" spc="-5" dirty="0">
                <a:solidFill>
                  <a:srgbClr val="16468F"/>
                </a:solidFill>
                <a:latin typeface="Arial"/>
                <a:cs typeface="Arial"/>
              </a:rPr>
              <a:t>plan:</a:t>
            </a:r>
            <a:endParaRPr sz="4000">
              <a:latin typeface="Arial"/>
              <a:cs typeface="Arial"/>
            </a:endParaRPr>
          </a:p>
          <a:p>
            <a:pPr marL="12700" marR="5080">
              <a:lnSpc>
                <a:spcPct val="90400"/>
              </a:lnSpc>
              <a:spcBef>
                <a:spcPts val="950"/>
              </a:spcBef>
            </a:pPr>
            <a:r>
              <a:rPr sz="3200" dirty="0">
                <a:solidFill>
                  <a:srgbClr val="16468F"/>
                </a:solidFill>
                <a:latin typeface="Arial"/>
                <a:cs typeface="Arial"/>
              </a:rPr>
              <a:t>A </a:t>
            </a:r>
            <a:r>
              <a:rPr sz="3200" spc="-5" dirty="0">
                <a:solidFill>
                  <a:srgbClr val="16468F"/>
                </a:solidFill>
                <a:latin typeface="Arial"/>
                <a:cs typeface="Arial"/>
              </a:rPr>
              <a:t>goal without </a:t>
            </a:r>
            <a:r>
              <a:rPr sz="3200" dirty="0">
                <a:solidFill>
                  <a:srgbClr val="16468F"/>
                </a:solidFill>
                <a:latin typeface="Arial"/>
                <a:cs typeface="Arial"/>
              </a:rPr>
              <a:t>a </a:t>
            </a:r>
            <a:r>
              <a:rPr sz="3200" spc="-5" dirty="0">
                <a:solidFill>
                  <a:srgbClr val="16468F"/>
                </a:solidFill>
                <a:latin typeface="Arial"/>
                <a:cs typeface="Arial"/>
              </a:rPr>
              <a:t>plan </a:t>
            </a:r>
            <a:r>
              <a:rPr sz="3200" dirty="0">
                <a:solidFill>
                  <a:srgbClr val="16468F"/>
                </a:solidFill>
                <a:latin typeface="Arial"/>
                <a:cs typeface="Arial"/>
              </a:rPr>
              <a:t>is a </a:t>
            </a:r>
            <a:r>
              <a:rPr sz="3200" spc="-5" dirty="0">
                <a:solidFill>
                  <a:srgbClr val="16468F"/>
                </a:solidFill>
                <a:latin typeface="Arial"/>
                <a:cs typeface="Arial"/>
              </a:rPr>
              <a:t>wish.  </a:t>
            </a:r>
            <a:r>
              <a:rPr sz="3200" spc="-20" dirty="0">
                <a:solidFill>
                  <a:srgbClr val="16468F"/>
                </a:solidFill>
                <a:latin typeface="Arial"/>
                <a:cs typeface="Arial"/>
              </a:rPr>
              <a:t>Work </a:t>
            </a:r>
            <a:r>
              <a:rPr sz="3200" spc="-5" dirty="0">
                <a:solidFill>
                  <a:srgbClr val="16468F"/>
                </a:solidFill>
                <a:latin typeface="Arial"/>
                <a:cs typeface="Arial"/>
              </a:rPr>
              <a:t>with your Public Image</a:t>
            </a:r>
            <a:r>
              <a:rPr sz="3200" spc="-80" dirty="0">
                <a:solidFill>
                  <a:srgbClr val="16468F"/>
                </a:solidFill>
                <a:latin typeface="Arial"/>
                <a:cs typeface="Arial"/>
              </a:rPr>
              <a:t> </a:t>
            </a:r>
            <a:r>
              <a:rPr sz="3200" spc="-95" dirty="0">
                <a:solidFill>
                  <a:srgbClr val="16468F"/>
                </a:solidFill>
                <a:latin typeface="Arial"/>
                <a:cs typeface="Arial"/>
              </a:rPr>
              <a:t>Team  </a:t>
            </a:r>
            <a:r>
              <a:rPr sz="3200" spc="-5" dirty="0">
                <a:solidFill>
                  <a:srgbClr val="16468F"/>
                </a:solidFill>
                <a:latin typeface="Arial"/>
                <a:cs typeface="Arial"/>
              </a:rPr>
              <a:t>to develop </a:t>
            </a:r>
            <a:r>
              <a:rPr sz="3200" dirty="0">
                <a:solidFill>
                  <a:srgbClr val="16468F"/>
                </a:solidFill>
                <a:latin typeface="Arial"/>
                <a:cs typeface="Arial"/>
              </a:rPr>
              <a:t>a </a:t>
            </a:r>
            <a:r>
              <a:rPr sz="3200" spc="-5" dirty="0">
                <a:solidFill>
                  <a:srgbClr val="16468F"/>
                </a:solidFill>
                <a:latin typeface="Arial"/>
                <a:cs typeface="Arial"/>
              </a:rPr>
              <a:t>plan of how you are  going to promote your</a:t>
            </a:r>
            <a:r>
              <a:rPr sz="3200" spc="-35" dirty="0">
                <a:solidFill>
                  <a:srgbClr val="16468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6468F"/>
                </a:solidFill>
                <a:latin typeface="Arial"/>
                <a:cs typeface="Arial"/>
              </a:rPr>
              <a:t>club!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83976" y="882396"/>
            <a:ext cx="1496060" cy="1610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400" dirty="0">
                <a:solidFill>
                  <a:srgbClr val="0432FF"/>
                </a:solidFill>
              </a:rPr>
              <a:t>#6</a:t>
            </a:r>
            <a:endParaRPr sz="10400"/>
          </a:p>
        </p:txBody>
      </p:sp>
      <p:sp>
        <p:nvSpPr>
          <p:cNvPr id="4" name="object 4"/>
          <p:cNvSpPr/>
          <p:nvPr/>
        </p:nvSpPr>
        <p:spPr>
          <a:xfrm>
            <a:off x="831600" y="2762249"/>
            <a:ext cx="3199971" cy="3187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16726" y="835659"/>
            <a:ext cx="6641465" cy="4292600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12700" marR="981075">
              <a:lnSpc>
                <a:spcPts val="4300"/>
              </a:lnSpc>
              <a:spcBef>
                <a:spcPts val="660"/>
              </a:spcBef>
            </a:pPr>
            <a:r>
              <a:rPr sz="4000" b="1" spc="-5" dirty="0">
                <a:solidFill>
                  <a:srgbClr val="16468F"/>
                </a:solidFill>
                <a:latin typeface="Arial"/>
                <a:cs typeface="Arial"/>
              </a:rPr>
              <a:t>Hold </a:t>
            </a:r>
            <a:r>
              <a:rPr sz="4000" b="1" dirty="0">
                <a:solidFill>
                  <a:srgbClr val="16468F"/>
                </a:solidFill>
                <a:latin typeface="Arial"/>
                <a:cs typeface="Arial"/>
              </a:rPr>
              <a:t>a </a:t>
            </a:r>
            <a:r>
              <a:rPr sz="4000" b="1" spc="-5" dirty="0">
                <a:solidFill>
                  <a:srgbClr val="16468F"/>
                </a:solidFill>
                <a:latin typeface="Arial"/>
                <a:cs typeface="Arial"/>
              </a:rPr>
              <a:t>polio</a:t>
            </a:r>
            <a:r>
              <a:rPr sz="4000" b="1" spc="-105" dirty="0">
                <a:solidFill>
                  <a:srgbClr val="16468F"/>
                </a:solidFill>
                <a:latin typeface="Arial"/>
                <a:cs typeface="Arial"/>
              </a:rPr>
              <a:t> </a:t>
            </a:r>
            <a:r>
              <a:rPr sz="4000" b="1" spc="-5" dirty="0">
                <a:solidFill>
                  <a:srgbClr val="16468F"/>
                </a:solidFill>
                <a:latin typeface="Arial"/>
                <a:cs typeface="Arial"/>
              </a:rPr>
              <a:t>awareness  event or</a:t>
            </a:r>
            <a:r>
              <a:rPr sz="4000" b="1" dirty="0">
                <a:solidFill>
                  <a:srgbClr val="16468F"/>
                </a:solidFill>
                <a:latin typeface="Arial"/>
                <a:cs typeface="Arial"/>
              </a:rPr>
              <a:t> </a:t>
            </a:r>
            <a:r>
              <a:rPr sz="4000" b="1" spc="-5" dirty="0">
                <a:solidFill>
                  <a:srgbClr val="16468F"/>
                </a:solidFill>
                <a:latin typeface="Arial"/>
                <a:cs typeface="Arial"/>
              </a:rPr>
              <a:t>program:</a:t>
            </a:r>
            <a:endParaRPr sz="4000">
              <a:latin typeface="Arial"/>
              <a:cs typeface="Arial"/>
            </a:endParaRPr>
          </a:p>
          <a:p>
            <a:pPr marL="12700" marR="5080">
              <a:lnSpc>
                <a:spcPct val="89400"/>
              </a:lnSpc>
              <a:spcBef>
                <a:spcPts val="1045"/>
              </a:spcBef>
            </a:pPr>
            <a:r>
              <a:rPr sz="3200" spc="-5" dirty="0">
                <a:solidFill>
                  <a:srgbClr val="16468F"/>
                </a:solidFill>
                <a:latin typeface="Arial"/>
                <a:cs typeface="Arial"/>
              </a:rPr>
              <a:t>Educate/inspire members about  </a:t>
            </a:r>
            <a:r>
              <a:rPr sz="3200" spc="-10" dirty="0">
                <a:solidFill>
                  <a:srgbClr val="16468F"/>
                </a:solidFill>
                <a:latin typeface="Arial"/>
                <a:cs typeface="Arial"/>
              </a:rPr>
              <a:t>Rotary’s </a:t>
            </a:r>
            <a:r>
              <a:rPr sz="3200" spc="-5" dirty="0">
                <a:solidFill>
                  <a:srgbClr val="16468F"/>
                </a:solidFill>
                <a:latin typeface="Arial"/>
                <a:cs typeface="Arial"/>
              </a:rPr>
              <a:t>signature cause. Their</a:t>
            </a:r>
            <a:r>
              <a:rPr sz="3200" spc="-114" dirty="0">
                <a:solidFill>
                  <a:srgbClr val="16468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6468F"/>
                </a:solidFill>
                <a:latin typeface="Arial"/>
                <a:cs typeface="Arial"/>
              </a:rPr>
              <a:t>pride  </a:t>
            </a:r>
            <a:r>
              <a:rPr sz="3200" dirty="0">
                <a:solidFill>
                  <a:srgbClr val="16468F"/>
                </a:solidFill>
                <a:latin typeface="Arial"/>
                <a:cs typeface="Arial"/>
              </a:rPr>
              <a:t>will </a:t>
            </a:r>
            <a:r>
              <a:rPr sz="3200" spc="-40" dirty="0">
                <a:solidFill>
                  <a:srgbClr val="16468F"/>
                </a:solidFill>
                <a:latin typeface="Arial"/>
                <a:cs typeface="Arial"/>
              </a:rPr>
              <a:t>grow, </a:t>
            </a:r>
            <a:r>
              <a:rPr sz="3200" spc="-5" dirty="0">
                <a:solidFill>
                  <a:srgbClr val="16468F"/>
                </a:solidFill>
                <a:latin typeface="Arial"/>
                <a:cs typeface="Arial"/>
              </a:rPr>
              <a:t>and they’ll be able to tell  others about</a:t>
            </a:r>
            <a:r>
              <a:rPr sz="3200" spc="-15" dirty="0">
                <a:solidFill>
                  <a:srgbClr val="16468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6468F"/>
                </a:solidFill>
                <a:latin typeface="Arial"/>
                <a:cs typeface="Arial"/>
              </a:rPr>
              <a:t>Rotary!</a:t>
            </a:r>
            <a:endParaRPr sz="3200">
              <a:latin typeface="Arial"/>
              <a:cs typeface="Arial"/>
            </a:endParaRPr>
          </a:p>
          <a:p>
            <a:pPr marL="12700" marR="2001520">
              <a:lnSpc>
                <a:spcPts val="4300"/>
              </a:lnSpc>
              <a:spcBef>
                <a:spcPts val="1130"/>
              </a:spcBef>
            </a:pPr>
            <a:r>
              <a:rPr sz="4000" b="1" spc="-15" dirty="0">
                <a:solidFill>
                  <a:srgbClr val="D9185C"/>
                </a:solidFill>
                <a:latin typeface="Arial"/>
                <a:cs typeface="Arial"/>
              </a:rPr>
              <a:t>(World </a:t>
            </a:r>
            <a:r>
              <a:rPr sz="4000" b="1" spc="-5" dirty="0">
                <a:solidFill>
                  <a:srgbClr val="D9185C"/>
                </a:solidFill>
                <a:latin typeface="Arial"/>
                <a:cs typeface="Arial"/>
              </a:rPr>
              <a:t>Polio Day</a:t>
            </a:r>
            <a:r>
              <a:rPr sz="4000" b="1" spc="-60" dirty="0">
                <a:solidFill>
                  <a:srgbClr val="D9185C"/>
                </a:solidFill>
                <a:latin typeface="Arial"/>
                <a:cs typeface="Arial"/>
              </a:rPr>
              <a:t> </a:t>
            </a:r>
            <a:r>
              <a:rPr sz="4000" b="1" dirty="0">
                <a:solidFill>
                  <a:srgbClr val="D9185C"/>
                </a:solidFill>
                <a:latin typeface="Arial"/>
                <a:cs typeface="Arial"/>
              </a:rPr>
              <a:t>is  </a:t>
            </a:r>
            <a:r>
              <a:rPr sz="4000" b="1" spc="-5" dirty="0">
                <a:solidFill>
                  <a:srgbClr val="D9185C"/>
                </a:solidFill>
                <a:latin typeface="Arial"/>
                <a:cs typeface="Arial"/>
              </a:rPr>
              <a:t>October 24)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69688" y="856996"/>
            <a:ext cx="1524000" cy="1640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600" i="1" dirty="0">
                <a:solidFill>
                  <a:srgbClr val="0432FF"/>
                </a:solidFill>
                <a:latin typeface="Arial"/>
                <a:cs typeface="Arial"/>
              </a:rPr>
              <a:t>#5</a:t>
            </a:r>
            <a:endParaRPr sz="106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1600" y="2762249"/>
            <a:ext cx="3199971" cy="3187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3855720" marR="5080">
              <a:lnSpc>
                <a:spcPts val="4300"/>
              </a:lnSpc>
              <a:spcBef>
                <a:spcPts val="660"/>
              </a:spcBef>
            </a:pPr>
            <a:r>
              <a:rPr spc="-5" dirty="0"/>
              <a:t>Have active and interesting  social media:</a:t>
            </a:r>
          </a:p>
          <a:p>
            <a:pPr marL="3855720" marR="107314">
              <a:lnSpc>
                <a:spcPct val="89900"/>
              </a:lnSpc>
              <a:spcBef>
                <a:spcPts val="1025"/>
              </a:spcBef>
              <a:tabLst>
                <a:tab pos="5411470" algn="l"/>
                <a:tab pos="5751195" algn="l"/>
              </a:tabLst>
            </a:pPr>
            <a:r>
              <a:rPr sz="3200" b="0" spc="-5" dirty="0">
                <a:latin typeface="Arial"/>
                <a:cs typeface="Arial"/>
              </a:rPr>
              <a:t>Social media </a:t>
            </a:r>
            <a:r>
              <a:rPr sz="3200" b="0" dirty="0">
                <a:latin typeface="Arial"/>
                <a:cs typeface="Arial"/>
              </a:rPr>
              <a:t>is a </a:t>
            </a:r>
            <a:r>
              <a:rPr sz="3200" b="0" spc="-5" dirty="0">
                <a:latin typeface="Arial"/>
                <a:cs typeface="Arial"/>
              </a:rPr>
              <a:t>free and easy</a:t>
            </a:r>
            <a:r>
              <a:rPr sz="3200" b="0" spc="-70" dirty="0">
                <a:latin typeface="Arial"/>
                <a:cs typeface="Arial"/>
              </a:rPr>
              <a:t> </a:t>
            </a:r>
            <a:r>
              <a:rPr sz="3200" b="0" spc="-5" dirty="0">
                <a:latin typeface="Arial"/>
                <a:cs typeface="Arial"/>
              </a:rPr>
              <a:t>way  to promote your club and your  activities.	Make sure your club </a:t>
            </a:r>
            <a:r>
              <a:rPr sz="3200" b="0" dirty="0">
                <a:latin typeface="Arial"/>
                <a:cs typeface="Arial"/>
              </a:rPr>
              <a:t>is  </a:t>
            </a:r>
            <a:r>
              <a:rPr sz="3200" b="0" spc="-5" dirty="0">
                <a:latin typeface="Arial"/>
                <a:cs typeface="Arial"/>
              </a:rPr>
              <a:t>posting engaging content </a:t>
            </a:r>
            <a:r>
              <a:rPr sz="3200" b="0" dirty="0">
                <a:latin typeface="Arial"/>
                <a:cs typeface="Arial"/>
              </a:rPr>
              <a:t>so </a:t>
            </a:r>
            <a:r>
              <a:rPr sz="3200" b="0" spc="-5" dirty="0">
                <a:latin typeface="Arial"/>
                <a:cs typeface="Arial"/>
              </a:rPr>
              <a:t>more  people know who you are and what  you do.	Social media </a:t>
            </a:r>
            <a:r>
              <a:rPr sz="3200" b="0" dirty="0">
                <a:latin typeface="Arial"/>
                <a:cs typeface="Arial"/>
              </a:rPr>
              <a:t>is </a:t>
            </a:r>
            <a:r>
              <a:rPr sz="3200" b="0" spc="-5" dirty="0">
                <a:latin typeface="Arial"/>
                <a:cs typeface="Arial"/>
              </a:rPr>
              <a:t>not going  away…embrace</a:t>
            </a:r>
            <a:r>
              <a:rPr sz="3200" b="0" spc="-15" dirty="0">
                <a:latin typeface="Arial"/>
                <a:cs typeface="Arial"/>
              </a:rPr>
              <a:t> </a:t>
            </a:r>
            <a:r>
              <a:rPr sz="3200" b="0" spc="-5" dirty="0">
                <a:latin typeface="Arial"/>
                <a:cs typeface="Arial"/>
              </a:rPr>
              <a:t>it!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55401" y="840740"/>
            <a:ext cx="1552575" cy="1671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800" spc="5" dirty="0">
                <a:solidFill>
                  <a:srgbClr val="0432FF"/>
                </a:solidFill>
              </a:rPr>
              <a:t>#4</a:t>
            </a:r>
            <a:endParaRPr sz="10800"/>
          </a:p>
        </p:txBody>
      </p:sp>
      <p:sp>
        <p:nvSpPr>
          <p:cNvPr id="4" name="object 4"/>
          <p:cNvSpPr/>
          <p:nvPr/>
        </p:nvSpPr>
        <p:spPr>
          <a:xfrm>
            <a:off x="831600" y="2762249"/>
            <a:ext cx="3199971" cy="3187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16726" y="906779"/>
            <a:ext cx="6497955" cy="4368800"/>
          </a:xfrm>
          <a:prstGeom prst="rect">
            <a:avLst/>
          </a:prstGeom>
        </p:spPr>
        <p:txBody>
          <a:bodyPr vert="horz" wrap="square" lIns="0" tIns="1092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0"/>
              </a:spcBef>
            </a:pPr>
            <a:r>
              <a:rPr sz="4000" b="1" spc="-20" dirty="0">
                <a:solidFill>
                  <a:srgbClr val="16468F"/>
                </a:solidFill>
                <a:latin typeface="Arial"/>
                <a:cs typeface="Arial"/>
              </a:rPr>
              <a:t>Wear </a:t>
            </a:r>
            <a:r>
              <a:rPr sz="4000" b="1" dirty="0">
                <a:solidFill>
                  <a:srgbClr val="16468F"/>
                </a:solidFill>
                <a:latin typeface="Arial"/>
                <a:cs typeface="Arial"/>
              </a:rPr>
              <a:t>the Rotary</a:t>
            </a:r>
            <a:r>
              <a:rPr sz="4000" b="1" spc="-5" dirty="0">
                <a:solidFill>
                  <a:srgbClr val="16468F"/>
                </a:solidFill>
                <a:latin typeface="Arial"/>
                <a:cs typeface="Arial"/>
              </a:rPr>
              <a:t> Brand:</a:t>
            </a:r>
            <a:endParaRPr sz="4000">
              <a:latin typeface="Arial"/>
              <a:cs typeface="Arial"/>
            </a:endParaRPr>
          </a:p>
          <a:p>
            <a:pPr marL="12700" marR="5080">
              <a:lnSpc>
                <a:spcPct val="90000"/>
              </a:lnSpc>
              <a:spcBef>
                <a:spcPts val="990"/>
              </a:spcBef>
            </a:pPr>
            <a:r>
              <a:rPr sz="3200" spc="-5" dirty="0">
                <a:solidFill>
                  <a:srgbClr val="16468F"/>
                </a:solidFill>
                <a:latin typeface="Arial"/>
                <a:cs typeface="Arial"/>
              </a:rPr>
              <a:t>Encourage your members to wear  their Rotary pins and sport Rotary  clothing. Provide free or discounted  clothing for them! </a:t>
            </a:r>
            <a:r>
              <a:rPr sz="3200" spc="-15" dirty="0">
                <a:solidFill>
                  <a:srgbClr val="16468F"/>
                </a:solidFill>
                <a:latin typeface="Arial"/>
                <a:cs typeface="Arial"/>
              </a:rPr>
              <a:t>Wearing </a:t>
            </a:r>
            <a:r>
              <a:rPr sz="3200" spc="-5" dirty="0">
                <a:solidFill>
                  <a:srgbClr val="16468F"/>
                </a:solidFill>
                <a:latin typeface="Arial"/>
                <a:cs typeface="Arial"/>
              </a:rPr>
              <a:t>your pin  and other Rotary clothing </a:t>
            </a:r>
            <a:r>
              <a:rPr sz="3200" dirty="0">
                <a:solidFill>
                  <a:srgbClr val="16468F"/>
                </a:solidFill>
                <a:latin typeface="Arial"/>
                <a:cs typeface="Arial"/>
              </a:rPr>
              <a:t>is </a:t>
            </a:r>
            <a:r>
              <a:rPr sz="3200" spc="-5" dirty="0">
                <a:solidFill>
                  <a:srgbClr val="16468F"/>
                </a:solidFill>
                <a:latin typeface="Arial"/>
                <a:cs typeface="Arial"/>
              </a:rPr>
              <a:t>an</a:t>
            </a:r>
            <a:r>
              <a:rPr sz="3200" spc="-70" dirty="0">
                <a:solidFill>
                  <a:srgbClr val="16468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6468F"/>
                </a:solidFill>
                <a:latin typeface="Arial"/>
                <a:cs typeface="Arial"/>
              </a:rPr>
              <a:t>easy  way to invite questions, which leads  to opportunities to tell your Rotary  story!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42701" y="827532"/>
            <a:ext cx="1578610" cy="1701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0" spc="-5" dirty="0">
                <a:solidFill>
                  <a:srgbClr val="0432FF"/>
                </a:solidFill>
              </a:rPr>
              <a:t>#3</a:t>
            </a:r>
            <a:endParaRPr sz="11000"/>
          </a:p>
        </p:txBody>
      </p:sp>
      <p:sp>
        <p:nvSpPr>
          <p:cNvPr id="4" name="object 4"/>
          <p:cNvSpPr/>
          <p:nvPr/>
        </p:nvSpPr>
        <p:spPr>
          <a:xfrm>
            <a:off x="831600" y="2762249"/>
            <a:ext cx="3199971" cy="3187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467</Words>
  <Application>Microsoft Office PowerPoint</Application>
  <PresentationFormat>Widescreen</PresentationFormat>
  <Paragraphs>39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PowerPoint Presentation</vt:lpstr>
      <vt:lpstr>#10</vt:lpstr>
      <vt:lpstr>#9</vt:lpstr>
      <vt:lpstr>#8</vt:lpstr>
      <vt:lpstr>Current, compliant, and  consistent content:</vt:lpstr>
      <vt:lpstr>#6</vt:lpstr>
      <vt:lpstr>#5</vt:lpstr>
      <vt:lpstr>#4</vt:lpstr>
      <vt:lpstr>#3</vt:lpstr>
      <vt:lpstr>#2</vt:lpstr>
      <vt:lpstr>#1</vt:lpstr>
      <vt:lpstr>QUESTIONS</vt:lpstr>
      <vt:lpstr>THANK 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Hugh Dawkins</dc:creator>
  <cp:lastModifiedBy>Hugh Dawkins</cp:lastModifiedBy>
  <cp:revision>1</cp:revision>
  <dcterms:created xsi:type="dcterms:W3CDTF">2023-02-27T13:58:50Z</dcterms:created>
  <dcterms:modified xsi:type="dcterms:W3CDTF">2023-02-27T19:36:09Z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2022-04-29T00:00:00Z</vt:filetime>
  </property>
  <property fmtid="{D5CDD505-2E9C-101B-9397-08002B2CF9AE}" pid="3" name="LastSaved">
    <vt:filetime>2023-02-27T00:00:00Z</vt:filetime>
  </property>
</Properties>
</file>